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aveSubsetFonts="1" autoCompressPictures="0">
  <p:sldMasterIdLst>
    <p:sldMasterId id="2147483666" r:id="rId1"/>
  </p:sldMasterIdLst>
  <p:notesMasterIdLst>
    <p:notesMasterId r:id="rId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howPr>
    <p:sldAll/>
    <p:penClr>
      <a:srgbClr val="ff0000"/>
    </p:penClr>
  </p:showPr>
  <p:extLst>
    <p:ext uri="ACF4677E-8BD2-47ae-8A1F-98590045965D">
      <hp:hncThemeShow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lastView="sldThumbnailView">
  <p:normalViewPr showOutlineIcons="0">
    <p:restoredLeft sz="15468"/>
    <p:restoredTop sz="96985"/>
  </p:normalViewPr>
  <p:slideViewPr>
    <p:cSldViewPr snapToGrid="0" snapToObjects="1">
      <p:cViewPr varScale="1">
        <p:scale>
          <a:sx n="124" d="100"/>
          <a:sy n="124" d="100"/>
        </p:scale>
        <p:origin x="640" y="168"/>
      </p:cViewPr>
      <p:guideLst>
        <p:guide orient="horz" pos="2157"/>
        <p:guide orient="horz" pos="2490"/>
        <p:guide orient="horz" pos="2269"/>
        <p:guide pos="383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868100" cy="36868100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8.xml"  /><Relationship Id="rId11" Type="http://schemas.openxmlformats.org/officeDocument/2006/relationships/slide" Target="slides/slide9.xml"  /><Relationship Id="rId12" Type="http://schemas.openxmlformats.org/officeDocument/2006/relationships/slide" Target="slides/slide10.xml"  /><Relationship Id="rId13" Type="http://schemas.openxmlformats.org/officeDocument/2006/relationships/slide" Target="slides/slide11.xml"  /><Relationship Id="rId14" Type="http://schemas.openxmlformats.org/officeDocument/2006/relationships/slide" Target="slides/slide12.xml"  /><Relationship Id="rId15" Type="http://schemas.openxmlformats.org/officeDocument/2006/relationships/slide" Target="slides/slide13.xml"  /><Relationship Id="rId16" Type="http://schemas.openxmlformats.org/officeDocument/2006/relationships/slide" Target="slides/slide14.xml"  /><Relationship Id="rId17" Type="http://schemas.openxmlformats.org/officeDocument/2006/relationships/slide" Target="slides/slide15.xml"  /><Relationship Id="rId18" Type="http://schemas.openxmlformats.org/officeDocument/2006/relationships/slide" Target="slides/slide16.xml"  /><Relationship Id="rId19" Type="http://schemas.openxmlformats.org/officeDocument/2006/relationships/slide" Target="slides/slide17.xml"  /><Relationship Id="rId2" Type="http://schemas.openxmlformats.org/officeDocument/2006/relationships/notesMaster" Target="notesMasters/notesMaster1.xml"  /><Relationship Id="rId20" Type="http://schemas.openxmlformats.org/officeDocument/2006/relationships/slide" Target="slides/slide18.xml"  /><Relationship Id="rId21" Type="http://schemas.openxmlformats.org/officeDocument/2006/relationships/slide" Target="slides/slide19.xml"  /><Relationship Id="rId22" Type="http://schemas.openxmlformats.org/officeDocument/2006/relationships/slide" Target="slides/slide20.xml"  /><Relationship Id="rId23" Type="http://schemas.openxmlformats.org/officeDocument/2006/relationships/slide" Target="slides/slide21.xml"  /><Relationship Id="rId24" Type="http://schemas.openxmlformats.org/officeDocument/2006/relationships/slide" Target="slides/slide22.xml"  /><Relationship Id="rId25" Type="http://schemas.openxmlformats.org/officeDocument/2006/relationships/slide" Target="slides/slide23.xml"  /><Relationship Id="rId26" Type="http://schemas.openxmlformats.org/officeDocument/2006/relationships/slide" Target="slides/slide24.xml"  /><Relationship Id="rId27" Type="http://schemas.openxmlformats.org/officeDocument/2006/relationships/slide" Target="slides/slide25.xml"  /><Relationship Id="rId28" Type="http://schemas.openxmlformats.org/officeDocument/2006/relationships/slide" Target="slides/slide26.xml"  /><Relationship Id="rId29" Type="http://schemas.openxmlformats.org/officeDocument/2006/relationships/slide" Target="slides/slide27.xml"  /><Relationship Id="rId3" Type="http://schemas.openxmlformats.org/officeDocument/2006/relationships/slide" Target="slides/slide1.xml"  /><Relationship Id="rId30" Type="http://schemas.openxmlformats.org/officeDocument/2006/relationships/slide" Target="slides/slide28.xml"  /><Relationship Id="rId31" Type="http://schemas.openxmlformats.org/officeDocument/2006/relationships/slide" Target="slides/slide29.xml"  /><Relationship Id="rId32" Type="http://schemas.openxmlformats.org/officeDocument/2006/relationships/slide" Target="slides/slide30.xml"  /><Relationship Id="rId33" Type="http://schemas.openxmlformats.org/officeDocument/2006/relationships/slide" Target="slides/slide31.xml"  /><Relationship Id="rId34" Type="http://schemas.openxmlformats.org/officeDocument/2006/relationships/slide" Target="slides/slide32.xml"  /><Relationship Id="rId35" Type="http://schemas.openxmlformats.org/officeDocument/2006/relationships/slide" Target="slides/slide33.xml"  /><Relationship Id="rId36" Type="http://schemas.openxmlformats.org/officeDocument/2006/relationships/slide" Target="slides/slide34.xml"  /><Relationship Id="rId37" Type="http://schemas.openxmlformats.org/officeDocument/2006/relationships/slide" Target="slides/slide35.xml"  /><Relationship Id="rId38" Type="http://schemas.openxmlformats.org/officeDocument/2006/relationships/slide" Target="slides/slide36.xml"  /><Relationship Id="rId39" Type="http://schemas.openxmlformats.org/officeDocument/2006/relationships/slide" Target="slides/slide37.xml"  /><Relationship Id="rId4" Type="http://schemas.openxmlformats.org/officeDocument/2006/relationships/slide" Target="slides/slide2.xml"  /><Relationship Id="rId40" Type="http://schemas.openxmlformats.org/officeDocument/2006/relationships/slide" Target="slides/slide38.xml"  /><Relationship Id="rId41" Type="http://schemas.openxmlformats.org/officeDocument/2006/relationships/slide" Target="slides/slide39.xml"  /><Relationship Id="rId42" Type="http://schemas.openxmlformats.org/officeDocument/2006/relationships/slide" Target="slides/slide40.xml"  /><Relationship Id="rId43" Type="http://schemas.openxmlformats.org/officeDocument/2006/relationships/slide" Target="slides/slide41.xml"  /><Relationship Id="rId44" Type="http://schemas.openxmlformats.org/officeDocument/2006/relationships/slide" Target="slides/slide42.xml"  /><Relationship Id="rId45" Type="http://schemas.openxmlformats.org/officeDocument/2006/relationships/slide" Target="slides/slide43.xml"  /><Relationship Id="rId46" Type="http://schemas.openxmlformats.org/officeDocument/2006/relationships/slide" Target="slides/slide44.xml"  /><Relationship Id="rId47" Type="http://schemas.openxmlformats.org/officeDocument/2006/relationships/presProps" Target="presProps.xml"  /><Relationship Id="rId48" Type="http://schemas.openxmlformats.org/officeDocument/2006/relationships/viewProps" Target="viewProps.xml"  /><Relationship Id="rId49" Type="http://schemas.openxmlformats.org/officeDocument/2006/relationships/theme" Target="theme/theme1.xml"  /><Relationship Id="rId5" Type="http://schemas.openxmlformats.org/officeDocument/2006/relationships/slide" Target="slides/slide3.xml"  /><Relationship Id="rId50" Type="http://schemas.openxmlformats.org/officeDocument/2006/relationships/tableStyles" Target="tableStyles.xml"  /><Relationship Id="rId6" Type="http://schemas.openxmlformats.org/officeDocument/2006/relationships/slide" Target="slides/slide4.xml"  /><Relationship Id="rId7" Type="http://schemas.openxmlformats.org/officeDocument/2006/relationships/slide" Target="slides/slide5.xml"  /><Relationship Id="rId8" Type="http://schemas.openxmlformats.org/officeDocument/2006/relationships/slide" Target="slides/slide6.xml"  /><Relationship Id="rId9" Type="http://schemas.openxmlformats.org/officeDocument/2006/relationships/slide" Target="slides/slide7.xml"  /></Relationships>
</file>

<file path=ppt/notesMasters/_rels/notes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2.xml"  /></Relationships>
</file>

<file path=ppt/notesMasters/notesMaster1.xml><?xml version="1.0" encoding="utf-8"?>
<p:notes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 idx="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 lang="ko-KR" altLang="en-US"/>
            </a:pPr>
            <a:fld id="{E2B2BC9D-A816-4D0A-858B-1D023B3A8ACA}" type="datetime1">
              <a:rPr lang="ko-KR" altLang="en-US"/>
              <a:pPr lvl="0">
                <a:defRPr lang="ko-KR" altLang="en-US"/>
              </a:pPr>
              <a:t>2026-04-27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>
            <a:noAutofit/>
          </a:bodyPr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 lang="ko-KR" altLang="en-US"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 lang="ko-KR" altLang="en-US"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 lang="ko-KR" altLang="en-US"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 lang="ko-KR" altLang="en-US"/>
            </a:pPr>
            <a:fld id="{09F4262C-968C-4EE9-8164-CE16364706B3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1pPr>
    <a:lvl2pPr marL="457200" algn="l" defTabSz="9144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2pPr>
    <a:lvl3pPr marL="914400" algn="l" defTabSz="9144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3pPr>
    <a:lvl4pPr marL="1371600" algn="l" defTabSz="9144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4pPr>
    <a:lvl5pPr marL="1828800" algn="l" defTabSz="9144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5pPr>
    <a:lvl6pPr marL="2286000" algn="l" defTabSz="9144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6pPr>
    <a:lvl7pPr marL="2743200" algn="l" defTabSz="9144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7pPr>
    <a:lvl8pPr marL="3200400" algn="l" defTabSz="9144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8pPr>
    <a:lvl9pPr marL="3657600" algn="l" defTabSz="9144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1" Type="http://schemas.openxmlformats.org/officeDocument/2006/relationships/slide" Target="../slides/slide1.xml"  /><Relationship Id="rId2" Type="http://schemas.openxmlformats.org/officeDocument/2006/relationships/notesMaster" Target="../notesMasters/notesMaster1.xml"  /></Relationships>
</file>

<file path=ppt/notesSlides/_rels/notesSlide2.xml.rels><?xml version="1.0" encoding="UTF-8" standalone="yes" ?><Relationships xmlns="http://schemas.openxmlformats.org/package/2006/relationships"><Relationship Id="rId1" Type="http://schemas.openxmlformats.org/officeDocument/2006/relationships/slide" Target="../slides/slide2.xml"  /><Relationship Id="rId2" Type="http://schemas.openxmlformats.org/officeDocument/2006/relationships/notesMaster" Target="../notesMasters/notesMaster1.xml"  /></Relationships>
</file>

<file path=ppt/notesSlides/_rels/notesSlide3.xml.rels><?xml version="1.0" encoding="UTF-8" standalone="yes" ?><Relationships xmlns="http://schemas.openxmlformats.org/package/2006/relationships"><Relationship Id="rId1" Type="http://schemas.openxmlformats.org/officeDocument/2006/relationships/slide" Target="../slides/slide3.xml"  /><Relationship Id="rId2" Type="http://schemas.openxmlformats.org/officeDocument/2006/relationships/notesMaster" Target="../notesMasters/notesMaster1.xml"  /></Relationships>
</file>

<file path=ppt/notesSlides/_rels/notesSlide4.xml.rels><?xml version="1.0" encoding="UTF-8" standalone="yes" ?><Relationships xmlns="http://schemas.openxmlformats.org/package/2006/relationships"><Relationship Id="rId1" Type="http://schemas.openxmlformats.org/officeDocument/2006/relationships/slide" Target="../slides/slide4.xml"  /><Relationship Id="rId2" Type="http://schemas.openxmlformats.org/officeDocument/2006/relationships/notesMaster" Target="../notesMasters/notesMaster1.xml"  /></Relationships>
</file>

<file path=ppt/notesSlides/_rels/notesSlide5.xml.rels><?xml version="1.0" encoding="UTF-8" standalone="yes" ?><Relationships xmlns="http://schemas.openxmlformats.org/package/2006/relationships"><Relationship Id="rId1" Type="http://schemas.openxmlformats.org/officeDocument/2006/relationships/slide" Target="../slides/slide5.xml"  /><Relationship Id="rId2" Type="http://schemas.openxmlformats.org/officeDocument/2006/relationships/notesMaster" Target="../notesMasters/notesMaster1.xml"  /></Relationships>
</file>

<file path=ppt/notesSlides/_rels/notesSlide6.xml.rels><?xml version="1.0" encoding="UTF-8" standalone="yes" ?><Relationships xmlns="http://schemas.openxmlformats.org/package/2006/relationships"><Relationship Id="rId1" Type="http://schemas.openxmlformats.org/officeDocument/2006/relationships/slide" Target="../slides/slide6.xml"  /><Relationship Id="rId2" Type="http://schemas.openxmlformats.org/officeDocument/2006/relationships/notesMaster" Target="../notesMasters/notesMaster1.xml"  /></Relationships>
</file>

<file path=ppt/notesSlides/notesSlide1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 lang="ko-KR" altLang="en-US"/>
            </a:pPr>
            <a:fld id="{09F4262C-968C-4EE9-8164-CE16364706B3}" type="slidenum">
              <a:rPr lang="en-US" altLang="en-US"/>
              <a:pPr lvl="0">
                <a:defRPr lang="ko-KR" altLang="en-US"/>
              </a:pPr>
              <a:t>1</a:t>
            </a:fld>
            <a:endParaRPr lang="en-US" altLang="en-US"/>
          </a:p>
        </p:txBody>
      </p:sp>
    </p:spTree>
  </p:cSld>
</p:notes>
</file>

<file path=ppt/notesSlides/notesSlide2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>안녕하세요? 홀리바이블 탐험대 집필을 한 성산교회 윤민선 전도사입니다. </a:t>
            </a:r>
            <a:endParaRPr lang="ko-KR" altLang="en-US"/>
          </a:p>
          <a:p>
            <a:pPr>
              <a:defRPr lang="ko-KR" altLang="en-US"/>
            </a:pPr>
            <a:endParaRPr lang="ko-KR" altLang="en-US"/>
          </a:p>
          <a:p>
            <a:pPr>
              <a:defRPr lang="ko-KR" altLang="en-US"/>
            </a:pPr>
            <a:r>
              <a:rPr lang="ko-KR" altLang="en-US"/>
              <a:t>지금부터 새김북스 강의를 시작하도록 하겠습니다. </a:t>
            </a:r>
            <a:endParaRPr lang="ko-KR" altLang="en-US"/>
          </a:p>
          <a:p>
            <a:pPr>
              <a:defRPr lang="ko-KR" altLang="en-US"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 lang="ko-KR" altLang="en-US"/>
            </a:pPr>
            <a:fld id="{09F4262C-968C-4EE9-8164-CE16364706B3}" type="slidenum">
              <a:rPr lang="en-US" altLang="en-US"/>
              <a:pPr lvl="0">
                <a:defRPr lang="ko-KR" altLang="en-US"/>
              </a:pPr>
              <a:t>2</a:t>
            </a:fld>
            <a:endParaRPr lang="en-US" altLang="en-US"/>
          </a:p>
        </p:txBody>
      </p:sp>
    </p:spTree>
  </p:cSld>
</p:notes>
</file>

<file path=ppt/notesSlides/notesSlide3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/>
          </a:p>
          <a:p>
            <a:pPr>
              <a:defRPr lang="ko-KR" altLang="en-US"/>
            </a:pPr>
            <a:r>
              <a:rPr lang="ko-KR" altLang="en-US"/>
              <a:t>성경공부는 3단계로 진행이 됩니다. </a:t>
            </a:r>
            <a:endParaRPr lang="ko-KR" altLang="en-US"/>
          </a:p>
          <a:p>
            <a:pPr>
              <a:defRPr lang="ko-KR" altLang="en-US"/>
            </a:pPr>
            <a:r>
              <a:rPr lang="ko-KR" altLang="en-US"/>
              <a:t>첫 번째는 성경의 내용을 살펴보는 스토리텔링이 있습니다. </a:t>
            </a:r>
            <a:endParaRPr lang="ko-KR" altLang="en-US"/>
          </a:p>
          <a:p>
            <a:pPr>
              <a:defRPr lang="ko-KR" altLang="en-US"/>
            </a:pPr>
            <a:r>
              <a:rPr lang="ko-KR" altLang="en-US"/>
              <a:t>이번 홀리바이블 탐험대의 본문은 구약입니다. </a:t>
            </a:r>
            <a:endParaRPr lang="ko-KR" altLang="en-US"/>
          </a:p>
          <a:p>
            <a:pPr>
              <a:defRPr lang="ko-KR" altLang="en-US"/>
            </a:pPr>
            <a:r>
              <a:rPr lang="ko-KR" altLang="en-US"/>
              <a:t>각과의 중심본문은 1과는 모세오경, 2과는 역사서, 3과는 시가서와 예언서입니다. </a:t>
            </a:r>
            <a:endParaRPr lang="ko-KR" altLang="en-US"/>
          </a:p>
          <a:p>
            <a:pPr>
              <a:defRPr lang="ko-KR" altLang="en-US"/>
            </a:pPr>
            <a:endParaRPr lang="ko-KR" altLang="en-US"/>
          </a:p>
          <a:p>
            <a:pPr>
              <a:defRPr lang="ko-KR" altLang="en-US"/>
            </a:pPr>
            <a:r>
              <a:rPr lang="ko-KR" altLang="en-US"/>
              <a:t>내용을 살펴보는 스토리텔링 이후</a:t>
            </a:r>
            <a:endParaRPr lang="ko-KR" altLang="en-US"/>
          </a:p>
          <a:p>
            <a:pPr>
              <a:defRPr lang="ko-KR" altLang="en-US"/>
            </a:pPr>
            <a:r>
              <a:rPr lang="ko-KR" altLang="en-US"/>
              <a:t>두 번째 단계는 내용을 다시 복습하면서 익히는 단계로 키즈퀴즈를 하게 됩니다. </a:t>
            </a:r>
            <a:endParaRPr lang="ko-KR" altLang="en-US"/>
          </a:p>
          <a:p>
            <a:pPr>
              <a:defRPr lang="ko-KR" altLang="en-US"/>
            </a:pPr>
            <a:r>
              <a:rPr lang="ko-KR" altLang="en-US"/>
              <a:t>퀴즈와 간단한 게임으로 핵심내용을 확인하고 중요단어를 기억할 수 있도록 구성되었습니다. </a:t>
            </a:r>
            <a:endParaRPr lang="ko-KR" altLang="en-US"/>
          </a:p>
          <a:p>
            <a:pPr>
              <a:defRPr lang="ko-KR" altLang="en-US"/>
            </a:pPr>
            <a:endParaRPr lang="ko-KR" altLang="en-US"/>
          </a:p>
          <a:p>
            <a:pPr>
              <a:defRPr lang="ko-KR" altLang="en-US"/>
            </a:pPr>
            <a:endParaRPr lang="ko-KR" altLang="en-US"/>
          </a:p>
          <a:p>
            <a:pPr>
              <a:defRPr lang="ko-KR" altLang="en-US"/>
            </a:pPr>
            <a:r>
              <a:rPr lang="ko-KR" altLang="en-US"/>
              <a:t>세번째 단계는 키즈플레이로</a:t>
            </a:r>
            <a:endParaRPr lang="ko-KR" altLang="en-US"/>
          </a:p>
          <a:p>
            <a:pPr>
              <a:defRPr lang="ko-KR" altLang="en-US"/>
            </a:pPr>
            <a:r>
              <a:rPr lang="ko-KR" altLang="en-US"/>
              <a:t>말씀을 적용하며 삶에서 실천 하도록 돕기 위한 다양한 활동을 할 수 있습니다. </a:t>
            </a: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 lang="ko-KR" altLang="en-US"/>
            </a:pPr>
            <a:fld id="{09F4262C-968C-4EE9-8164-CE16364706B3}" type="slidenum">
              <a:rPr lang="en-US" altLang="en-US"/>
              <a:pPr lvl="0">
                <a:defRPr lang="ko-KR" altLang="en-US"/>
              </a:pPr>
              <a:t>3</a:t>
            </a:fld>
            <a:endParaRPr lang="en-US" altLang="en-US"/>
          </a:p>
        </p:txBody>
      </p:sp>
    </p:spTree>
  </p:cSld>
</p:notes>
</file>

<file path=ppt/notesSlides/notesSlide4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>전체 내용을 살펴보면, </a:t>
            </a:r>
            <a:endParaRPr lang="ko-KR" altLang="en-US"/>
          </a:p>
          <a:p>
            <a:pPr>
              <a:defRPr lang="ko-KR" altLang="en-US"/>
            </a:pPr>
            <a:r>
              <a:rPr lang="ko-KR" altLang="en-US"/>
              <a:t>성경공부 1과 하나님은 약속하셨어요!로 키워드는 약속입니다.</a:t>
            </a:r>
            <a:endParaRPr lang="ko-KR" altLang="en-US"/>
          </a:p>
          <a:p>
            <a:pPr>
              <a:defRPr lang="ko-KR" altLang="en-US"/>
            </a:pPr>
            <a:r>
              <a:rPr lang="ko-KR" altLang="en-US"/>
              <a:t>본문은 모세오경으로, 중심개념은 ~~~ 입니다. </a:t>
            </a:r>
            <a:endParaRPr lang="ko-KR" altLang="en-US"/>
          </a:p>
          <a:p>
            <a:pPr>
              <a:defRPr lang="ko-KR" altLang="en-US"/>
            </a:pPr>
            <a:endParaRPr lang="ko-KR" altLang="en-US"/>
          </a:p>
          <a:p>
            <a:pPr>
              <a:defRPr lang="ko-KR" altLang="en-US"/>
            </a:pPr>
            <a:endParaRPr lang="ko-KR" altLang="en-US"/>
          </a:p>
          <a:p>
            <a:pPr>
              <a:defRPr lang="ko-KR" altLang="en-US"/>
            </a:pPr>
            <a:r>
              <a:rPr lang="ko-KR" altLang="en-US"/>
              <a:t>성경공부 2과는 하나님은 우리 왕이에요!라는 제목으로 키워드는 진정한 왕입니다. </a:t>
            </a:r>
            <a:endParaRPr lang="ko-KR" altLang="en-US"/>
          </a:p>
          <a:p>
            <a:pPr>
              <a:defRPr lang="ko-KR" altLang="en-US"/>
            </a:pPr>
            <a:r>
              <a:rPr lang="ko-KR" altLang="en-US"/>
              <a:t> 본문은 역사서이고, </a:t>
            </a:r>
            <a:endParaRPr lang="ko-KR" altLang="en-US"/>
          </a:p>
          <a:p>
            <a:pPr>
              <a:defRPr lang="ko-KR" altLang="en-US"/>
            </a:pPr>
            <a:r>
              <a:rPr lang="ko-KR" altLang="en-US"/>
              <a:t>중심개념은 진정한 왕은 오직 우리 하나님이라는 것입니다. </a:t>
            </a:r>
            <a:endParaRPr lang="ko-KR" altLang="en-US"/>
          </a:p>
          <a:p>
            <a:pPr>
              <a:defRPr lang="ko-KR" altLang="en-US"/>
            </a:pPr>
            <a:endParaRPr lang="ko-KR" altLang="en-US"/>
          </a:p>
          <a:p>
            <a:pPr>
              <a:defRPr lang="ko-KR" altLang="en-US"/>
            </a:pPr>
            <a:r>
              <a:rPr lang="ko-KR" altLang="en-US"/>
              <a:t>3과는 하나님이 새롭게 하셨어요!라는 제목으로 키워드는 회복입니다. </a:t>
            </a:r>
            <a:endParaRPr lang="ko-KR" altLang="en-US"/>
          </a:p>
          <a:p>
            <a:pPr>
              <a:defRPr lang="ko-KR" altLang="en-US"/>
            </a:pPr>
            <a:r>
              <a:rPr lang="ko-KR" altLang="en-US"/>
              <a:t>본문은 시가서이고 예언서 입니다. </a:t>
            </a:r>
            <a:endParaRPr lang="ko-KR" altLang="en-US"/>
          </a:p>
          <a:p>
            <a:pPr>
              <a:defRPr lang="ko-KR" altLang="en-US"/>
            </a:pPr>
            <a:r>
              <a:rPr lang="ko-KR" altLang="en-US"/>
              <a:t>중심개념은 죄로 인해 파괴된 세상을 선지자들을 통해 회복을 선포하시는 하나님입니다. </a:t>
            </a: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 lang="ko-KR" altLang="en-US"/>
            </a:pPr>
            <a:fld id="{09F4262C-968C-4EE9-8164-CE16364706B3}" type="slidenum">
              <a:rPr lang="en-US" altLang="en-US"/>
              <a:pPr lvl="0">
                <a:defRPr lang="ko-KR" altLang="en-US"/>
              </a:pPr>
              <a:t>4</a:t>
            </a:fld>
            <a:endParaRPr lang="en-US" altLang="en-US"/>
          </a:p>
        </p:txBody>
      </p:sp>
    </p:spTree>
  </p:cSld>
</p:notes>
</file>

<file path=ppt/notesSlides/notesSlide5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>스토리텔링 제공자료는</a:t>
            </a:r>
            <a:endParaRPr lang="ko-KR" altLang="en-US"/>
          </a:p>
          <a:p>
            <a:pPr>
              <a:defRPr lang="ko-KR" altLang="en-US"/>
            </a:pPr>
            <a:r>
              <a:rPr lang="ko-KR" altLang="en-US"/>
              <a:t>유아학습자용으로 나오는 자료로</a:t>
            </a:r>
            <a:endParaRPr lang="ko-KR" altLang="en-US"/>
          </a:p>
          <a:p>
            <a:pPr>
              <a:defRPr lang="ko-KR" altLang="en-US"/>
            </a:pPr>
            <a:r>
              <a:rPr lang="ko-KR" altLang="en-US"/>
              <a:t>세가지가 있습니다. </a:t>
            </a:r>
            <a:endParaRPr lang="ko-KR" altLang="en-US"/>
          </a:p>
          <a:p>
            <a:pPr>
              <a:defRPr lang="ko-KR" altLang="en-US"/>
            </a:pPr>
            <a:endParaRPr lang="ko-KR" altLang="en-US"/>
          </a:p>
          <a:p>
            <a:pPr>
              <a:defRPr lang="ko-KR" altLang="en-US"/>
            </a:pPr>
            <a:r>
              <a:rPr lang="ko-KR" altLang="en-US"/>
              <a:t>첫번째 말씀을 보드판,</a:t>
            </a:r>
            <a:endParaRPr lang="ko-KR" altLang="en-US"/>
          </a:p>
          <a:p>
            <a:pPr>
              <a:defRPr lang="ko-KR" altLang="en-US"/>
            </a:pPr>
            <a:r>
              <a:rPr lang="ko-KR" altLang="en-US"/>
              <a:t>두번째는 말씀이 진행되면서 보드판에 세우는 구조ᅟᅮᆷㄹ</a:t>
            </a:r>
            <a:endParaRPr lang="ko-KR" altLang="en-US"/>
          </a:p>
          <a:p>
            <a:pPr>
              <a:defRPr lang="ko-KR" altLang="en-US"/>
            </a:pPr>
            <a:r>
              <a:rPr lang="ko-KR" altLang="en-US"/>
              <a:t>마지막으로는 보드판 길위에 다니며 내용을 듣는 탐험차 입니다. </a:t>
            </a:r>
            <a:endParaRPr lang="ko-KR" altLang="en-US"/>
          </a:p>
          <a:p>
            <a:pPr>
              <a:defRPr lang="ko-KR" altLang="en-US"/>
            </a:pPr>
            <a:endParaRPr lang="ko-KR" altLang="en-US"/>
          </a:p>
          <a:p>
            <a:pPr>
              <a:defRPr lang="ko-KR" altLang="en-US"/>
            </a:pPr>
            <a:r>
              <a:rPr lang="ko-KR" altLang="en-US"/>
              <a:t>하나씩 설명 드리겠습니다. </a:t>
            </a: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 lang="ko-KR" altLang="en-US"/>
            </a:pPr>
            <a:fld id="{09F4262C-968C-4EE9-8164-CE16364706B3}" type="slidenum">
              <a:rPr lang="en-US" altLang="en-US"/>
              <a:pPr lvl="0">
                <a:defRPr lang="ko-KR" altLang="en-US"/>
              </a:pPr>
              <a:t>5</a:t>
            </a:fld>
            <a:endParaRPr lang="en-US" altLang="en-US"/>
          </a:p>
        </p:txBody>
      </p:sp>
    </p:spTree>
  </p:cSld>
</p:notes>
</file>

<file path=ppt/notesSlides/notesSlide6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>홀리바이블 탐험대 성경공부는 보드판으로 진행이 됩니다. </a:t>
            </a:r>
            <a:endParaRPr lang="ko-KR" altLang="en-US"/>
          </a:p>
          <a:p>
            <a:pPr>
              <a:defRPr lang="ko-KR" altLang="en-US"/>
            </a:pPr>
            <a:r>
              <a:rPr lang="ko-KR" altLang="en-US"/>
              <a:t>총 3과로 각과의 보드판으로 세개로 진행됩니다. </a:t>
            </a:r>
            <a:endParaRPr lang="ko-KR" altLang="en-US"/>
          </a:p>
          <a:p>
            <a:pPr>
              <a:defRPr lang="ko-KR" altLang="en-US"/>
            </a:pPr>
            <a:endParaRPr lang="ko-KR" altLang="en-US"/>
          </a:p>
          <a:p>
            <a:pPr>
              <a:defRPr lang="ko-KR" altLang="en-US"/>
            </a:pPr>
            <a:r>
              <a:rPr lang="ko-KR" altLang="en-US"/>
              <a:t>제일먼저 보드판은</a:t>
            </a:r>
            <a:endParaRPr lang="ko-KR" altLang="en-US"/>
          </a:p>
          <a:p>
            <a:pPr>
              <a:defRPr lang="ko-KR" altLang="en-US"/>
            </a:pPr>
            <a:r>
              <a:rPr lang="ko-KR" altLang="en-US"/>
              <a:t>1과 하나님은 약속하셨어요!로 </a:t>
            </a:r>
            <a:endParaRPr lang="ko-KR" altLang="en-US"/>
          </a:p>
          <a:p>
            <a:pPr>
              <a:defRPr lang="ko-KR" altLang="en-US"/>
            </a:pPr>
            <a:r>
              <a:rPr lang="ko-KR" altLang="en-US"/>
              <a:t>첫번째 성경공부 보드판입니다.</a:t>
            </a:r>
            <a:endParaRPr lang="ko-KR" altLang="en-US"/>
          </a:p>
          <a:p>
            <a:pPr>
              <a:defRPr lang="ko-KR" altLang="en-US"/>
            </a:pPr>
            <a:endParaRPr lang="ko-KR" altLang="en-US"/>
          </a:p>
          <a:p>
            <a:pPr>
              <a:defRPr lang="ko-KR" altLang="en-US"/>
            </a:pPr>
            <a:r>
              <a:rPr lang="ko-KR" altLang="en-US"/>
              <a:t>2과는 하나님은 우리 왕이에요!로</a:t>
            </a:r>
            <a:endParaRPr lang="ko-KR" altLang="en-US"/>
          </a:p>
          <a:p>
            <a:pPr>
              <a:defRPr lang="ko-KR" altLang="en-US"/>
            </a:pPr>
            <a:r>
              <a:rPr lang="ko-KR" altLang="en-US"/>
              <a:t>두번째 성경공부 보드판입니다.</a:t>
            </a:r>
            <a:endParaRPr lang="ko-KR" altLang="en-US"/>
          </a:p>
          <a:p>
            <a:pPr>
              <a:defRPr lang="ko-KR" altLang="en-US"/>
            </a:pPr>
            <a:endParaRPr lang="ko-KR" altLang="en-US"/>
          </a:p>
          <a:p>
            <a:pPr>
              <a:defRPr lang="ko-KR" altLang="en-US"/>
            </a:pPr>
            <a:r>
              <a:rPr lang="ko-KR" altLang="en-US"/>
              <a:t>3과는 하나님은 새롭게 하셨어요!로</a:t>
            </a:r>
            <a:endParaRPr lang="ko-KR" altLang="en-US"/>
          </a:p>
          <a:p>
            <a:pPr>
              <a:defRPr lang="ko-KR" altLang="en-US"/>
            </a:pPr>
            <a:r>
              <a:rPr lang="ko-KR" altLang="en-US"/>
              <a:t>세번째 성경공부 보드판입니다.  </a:t>
            </a:r>
            <a:endParaRPr lang="ko-KR" altLang="en-US"/>
          </a:p>
          <a:p>
            <a:pPr>
              <a:defRPr lang="ko-KR" altLang="en-US"/>
            </a:pPr>
            <a:endParaRPr lang="ko-KR" altLang="en-US"/>
          </a:p>
          <a:p>
            <a:pPr>
              <a:defRPr lang="ko-KR" altLang="en-US"/>
            </a:pPr>
            <a:endParaRPr lang="ko-KR" altLang="en-US"/>
          </a:p>
          <a:p>
            <a:pPr>
              <a:defRPr lang="ko-KR" altLang="en-US"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 lang="ko-KR" altLang="en-US"/>
            </a:pPr>
            <a:fld id="{09F4262C-968C-4EE9-8164-CE16364706B3}" type="slidenum">
              <a:rPr lang="en-US" altLang="en-US"/>
              <a:pPr lvl="0">
                <a:defRPr lang="ko-KR" altLang="en-US"/>
              </a:pPr>
              <a:t>6</a:t>
            </a:fld>
            <a:endParaRPr lang="en-US" altLang="en-US"/>
          </a:p>
        </p:txBody>
      </p:sp>
    </p:spTree>
  </p:cSld>
</p:note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7874E11-18ED-0E48-B872-6EE9BEF032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FDBB1E5-ED39-AD42-BDCF-FBE97C0157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EF57AE1-58CA-454D-BD46-13C97B8E1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2D5F5-261C-1747-9A37-E4C591526F34}" type="datetimeFigureOut">
              <a:rPr kumimoji="1" lang="ko-KR" altLang="en-US" smtClean="0"/>
              <a:t>2026. 4. 9.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6F7F0ED-B251-1648-A5A5-FB5E82B17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8C2834E-0172-6E41-B7F2-3FE01DD0A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1F7CB-CB3E-B446-891E-7E11C2FBC7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868778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E969B39-C1BA-064F-87E6-099E2B742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61435DE9-EE61-C948-B272-C365FC3B03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kumimoji="1" lang="ko-KR" altLang="en-US"/>
              <a:t>마스터 텍스트 스타일 편집
둘째 수준
셋째 수준
넷째 수준
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D0394A6-285A-DB4D-B893-C88CAE7FB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2D5F5-261C-1747-9A37-E4C591526F34}" type="datetimeFigureOut">
              <a:rPr kumimoji="1" lang="ko-KR" altLang="en-US" smtClean="0"/>
              <a:t>2026. 4. 9.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F0F7C98-F083-9342-8913-D4C515242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30F78E4-BDEE-2646-8B37-C6605F44D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1F7CB-CB3E-B446-891E-7E11C2FBC7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56665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E79FAA5F-FE72-0E4B-BBF9-E4AE209DF3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678066C-DD5F-6143-84FB-327DC5DFD6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kumimoji="1" lang="ko-KR" altLang="en-US"/>
              <a:t>마스터 텍스트 스타일 편집
둘째 수준
셋째 수준
넷째 수준
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E1FA60F-A4AF-E24B-8157-8B05B9E8D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2D5F5-261C-1747-9A37-E4C591526F34}" type="datetimeFigureOut">
              <a:rPr kumimoji="1" lang="ko-KR" altLang="en-US" smtClean="0"/>
              <a:t>2026. 4. 9.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7A2BA2B-7E25-AC4C-A821-BFF44B9C5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25F45FB-C8FF-264E-955E-61005BF85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1F7CB-CB3E-B446-891E-7E11C2FBC7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529097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61EEA84-47D9-1741-881F-A640AE80C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8AF300A-6889-8944-965B-61229A8795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ko-KR" altLang="en-US"/>
              <a:t>마스터 텍스트 스타일 편집
둘째 수준
셋째 수준
넷째 수준
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088DCC0-0C63-B645-A3F3-D66FFED13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2D5F5-261C-1747-9A37-E4C591526F34}" type="datetimeFigureOut">
              <a:rPr kumimoji="1" lang="ko-KR" altLang="en-US" smtClean="0"/>
              <a:t>2026. 4. 9.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07DA16B-DBD3-E64B-B3D6-18AD157C5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846085D-3D7E-6249-849F-37D7D8532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1F7CB-CB3E-B446-891E-7E11C2FBC7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087877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13F9B48-1588-A24F-BEAA-1E7527853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C1E5D64-0B7A-1E46-9D09-E293ECF20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ko-KR" altLang="en-US"/>
              <a:t>마스터 텍스트 스타일 편집
둘째 수준
셋째 수준
넷째 수준
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59815A1-311D-2541-BE4D-383D8B295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2D5F5-261C-1747-9A37-E4C591526F34}" type="datetimeFigureOut">
              <a:rPr kumimoji="1" lang="ko-KR" altLang="en-US" smtClean="0"/>
              <a:t>2026. 4. 9.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A28B181-D0B0-0745-808E-1CB64A790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F7B15E9-34EF-8F42-A920-CEFF9F471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1F7CB-CB3E-B446-891E-7E11C2FBC7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030451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3E3ABCA-3C77-0E47-9B1E-300826979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B4A8303-E6A5-8848-B887-A436A2F44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kumimoji="1" lang="ko-KR" altLang="en-US"/>
              <a:t>마스터 텍스트 스타일 편집
둘째 수준
셋째 수준
넷째 수준
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5AC86F5E-68DE-BA44-91CD-31CE7969A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kumimoji="1" lang="ko-KR" altLang="en-US"/>
              <a:t>마스터 텍스트 스타일 편집
둘째 수준
셋째 수준
넷째 수준
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20A59F8D-AB17-2748-A25C-B1E0D9799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2D5F5-261C-1747-9A37-E4C591526F34}" type="datetimeFigureOut">
              <a:rPr kumimoji="1" lang="ko-KR" altLang="en-US" smtClean="0"/>
              <a:t>2026. 4. 9.</a:t>
            </a:fld>
            <a:endParaRPr kumimoji="1"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185FBF3-C691-344F-9248-262FC5C40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2F1A66B-EA08-584E-B6BC-150BCE23C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1F7CB-CB3E-B446-891E-7E11C2FBC7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252958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8A13E98-F7F9-3E4F-B4DF-2C8981E39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0ECADB5-AC11-0F48-9951-867E78AB62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ko-KR" altLang="en-US"/>
              <a:t>마스터 텍스트 스타일 편집
둘째 수준
셋째 수준
넷째 수준
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967CB1D0-648E-4E4F-9BCE-ED22AD6B9B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kumimoji="1" lang="ko-KR" altLang="en-US"/>
              <a:t>마스터 텍스트 스타일 편집
둘째 수준
셋째 수준
넷째 수준
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0581C7F3-B547-754D-8309-26EBE0C8D1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ko-KR" altLang="en-US"/>
              <a:t>마스터 텍스트 스타일 편집
둘째 수준
셋째 수준
넷째 수준
다섯째 수준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9E245ABE-EB5F-014C-8437-4C4A9C129B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kumimoji="1" lang="ko-KR" altLang="en-US"/>
              <a:t>마스터 텍스트 스타일 편집
둘째 수준
셋째 수준
넷째 수준
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A06CCAAB-7764-4543-B033-4C07A378C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2D5F5-261C-1747-9A37-E4C591526F34}" type="datetimeFigureOut">
              <a:rPr kumimoji="1" lang="ko-KR" altLang="en-US" smtClean="0"/>
              <a:t>2026. 4. 9.</a:t>
            </a:fld>
            <a:endParaRPr kumimoji="1"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4F6640DB-F455-7147-87B9-94A93222E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8B227639-B1E3-514D-BDA2-D1CD93D98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1F7CB-CB3E-B446-891E-7E11C2FBC7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99893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D5E75A6-1363-8945-8051-F69B18EE4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4DC682FB-94A9-A34D-864C-4BB4AE88D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2D5F5-261C-1747-9A37-E4C591526F34}" type="datetimeFigureOut">
              <a:rPr kumimoji="1" lang="ko-KR" altLang="en-US" smtClean="0"/>
              <a:t>2026. 4. 9.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4D747CB-9806-644E-AD0D-7F708B3F4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D424382-6BA9-954B-AB74-8F9DB8746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1F7CB-CB3E-B446-891E-7E11C2FBC7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65843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E7902CC8-338A-7349-A0EA-B4A508E4D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2D5F5-261C-1747-9A37-E4C591526F34}" type="datetimeFigureOut">
              <a:rPr kumimoji="1" lang="ko-KR" altLang="en-US" smtClean="0"/>
              <a:t>2026. 4. 9.</a:t>
            </a:fld>
            <a:endParaRPr kumimoji="1"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0405CF9-95F8-ED4F-9BC7-F1687D240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7EF2E8A-BE2C-4648-A766-7813E4CEE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1F7CB-CB3E-B446-891E-7E11C2FBC7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490628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565CC79-D830-2F4E-A86E-9C04C80CD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63694FC-1DB3-CD4C-80B3-DF554C702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ko-KR" altLang="en-US"/>
              <a:t>마스터 텍스트 스타일 편집
둘째 수준
셋째 수준
넷째 수준
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A2E3E61-D51C-B742-A6CE-71E87DE831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ko-KR" altLang="en-US"/>
              <a:t>마스터 텍스트 스타일 편집
둘째 수준
셋째 수준
넷째 수준
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367ACFC-B884-7048-8D3D-D278CC341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2D5F5-261C-1747-9A37-E4C591526F34}" type="datetimeFigureOut">
              <a:rPr kumimoji="1" lang="ko-KR" altLang="en-US" smtClean="0"/>
              <a:t>2026. 4. 9.</a:t>
            </a:fld>
            <a:endParaRPr kumimoji="1"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6551D66-000B-5B45-A5F7-DE1D66356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893BF43-F4D3-CE49-A828-A4EF6692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1F7CB-CB3E-B446-891E-7E11C2FBC7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569016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9EA4518-F104-6B48-82A7-1A86FDE87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A0C3B4A9-62B5-5C49-A593-96AFA60F09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F3454A9-493B-3546-A5F6-4119DC9805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ko-KR" altLang="en-US"/>
              <a:t>마스터 텍스트 스타일 편집
둘째 수준
셋째 수준
넷째 수준
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B83DC0C-769D-A146-8F40-2445B0AB4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2D5F5-261C-1747-9A37-E4C591526F34}" type="datetimeFigureOut">
              <a:rPr kumimoji="1" lang="ko-KR" altLang="en-US" smtClean="0"/>
              <a:t>2026. 4. 9.</a:t>
            </a:fld>
            <a:endParaRPr kumimoji="1"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CC0ECC8-8434-D040-B741-59C65EA89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A6283BB-2BDA-AF41-8004-0412CC9F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1F7CB-CB3E-B446-891E-7E11C2FBC7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47280378"/>
      </p:ext>
    </p:extLst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theme" Target="../theme/theme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7117595B-5B5C-8945-879E-A209A6CFE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5A3DF18-D012-D841-8597-715FD8CE10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ko-KR" altLang="en-US"/>
              <a:t>마스터 텍스트 스타일 편집
둘째 수준
셋째 수준
넷째 수준
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60B977C-96D2-B34F-8E86-87C7C80794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2D5F5-261C-1747-9A37-E4C591526F34}" type="datetimeFigureOut">
              <a:rPr kumimoji="1" lang="ko-KR" altLang="en-US" smtClean="0"/>
              <a:t>2026. 4. 9.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761D050-4194-C74B-87EA-557F73F989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0F604B9-2168-FF43-B89A-20F1213C1D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1F7CB-CB3E-B446-891E-7E11C2FBC7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603184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1.xml"  /><Relationship Id="rId2" Type="http://schemas.openxmlformats.org/officeDocument/2006/relationships/slideLayout" Target="../slideLayouts/slideLayout1.xml"  /><Relationship Id="rId3" Type="http://schemas.openxmlformats.org/officeDocument/2006/relationships/image" Target="../media/image1.pn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3.pn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4.pn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5.png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6.png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7.png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8.png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9.png"  /></Relationships>
</file>

<file path=ppt/slides/_rels/slide1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0.png"  /></Relationships>
</file>

<file path=ppt/slides/_rels/slide1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1.png"  /></Relationships>
</file>

<file path=ppt/slides/_rels/slide1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2.pn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2.xml"  /><Relationship Id="rId2" Type="http://schemas.openxmlformats.org/officeDocument/2006/relationships/slideLayout" Target="../slideLayouts/slideLayout2.xml"  /><Relationship Id="rId3" Type="http://schemas.openxmlformats.org/officeDocument/2006/relationships/image" Target="../media/image2.png"  /><Relationship Id="rId4" Type="http://schemas.openxmlformats.org/officeDocument/2006/relationships/image" Target="../media/image3.png"  /></Relationships>
</file>

<file path=ppt/slides/_rels/slide2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3.png"  /></Relationships>
</file>

<file path=ppt/slides/_rels/slide2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4.png"  /></Relationships>
</file>

<file path=ppt/slides/_rels/slide2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5.png"  /></Relationships>
</file>

<file path=ppt/slides/_rels/slide2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6.png"  /></Relationships>
</file>

<file path=ppt/slides/_rels/slide2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7.png"  /></Relationships>
</file>

<file path=ppt/slides/_rels/slide2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8.png"  /></Relationships>
</file>

<file path=ppt/slides/_rels/slide2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9.png"  /></Relationships>
</file>

<file path=ppt/slides/_rels/slide2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30.png"  /></Relationships>
</file>

<file path=ppt/slides/_rels/slide2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31.png"  /></Relationships>
</file>

<file path=ppt/slides/_rels/slide2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32.pn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3.xml"  /><Relationship Id="rId2" Type="http://schemas.openxmlformats.org/officeDocument/2006/relationships/slideLayout" Target="../slideLayouts/slideLayout2.xml"  /><Relationship Id="rId3" Type="http://schemas.openxmlformats.org/officeDocument/2006/relationships/image" Target="../media/image4.png"  /><Relationship Id="rId4" Type="http://schemas.openxmlformats.org/officeDocument/2006/relationships/image" Target="../media/image5.png"  /></Relationships>
</file>

<file path=ppt/slides/_rels/slide3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33.png"  /></Relationships>
</file>

<file path=ppt/slides/_rels/slide3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34.png"  /></Relationships>
</file>

<file path=ppt/slides/_rels/slide3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35.png"  /></Relationships>
</file>

<file path=ppt/slides/_rels/slide3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36.png"  /></Relationships>
</file>

<file path=ppt/slides/_rels/slide3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37.png"  /></Relationships>
</file>

<file path=ppt/slides/_rels/slide3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38.png"  /></Relationships>
</file>

<file path=ppt/slides/_rels/slide3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39.png"  /></Relationships>
</file>

<file path=ppt/slides/_rels/slide3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40.png"  /></Relationships>
</file>

<file path=ppt/slides/_rels/slide3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7.png"  /></Relationships>
</file>

<file path=ppt/slides/_rels/slide3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41.pn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4.xml"  /><Relationship Id="rId2" Type="http://schemas.openxmlformats.org/officeDocument/2006/relationships/slideLayout" Target="../slideLayouts/slideLayout2.xml"  /><Relationship Id="rId3" Type="http://schemas.openxmlformats.org/officeDocument/2006/relationships/image" Target="../media/image4.png"  /><Relationship Id="rId4" Type="http://schemas.openxmlformats.org/officeDocument/2006/relationships/image" Target="../media/image6.png"  /></Relationships>
</file>

<file path=ppt/slides/_rels/slide4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42.png"  /></Relationships>
</file>

<file path=ppt/slides/_rels/slide4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43.png"  /></Relationships>
</file>

<file path=ppt/slides/_rels/slide4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44.png"  /></Relationships>
</file>

<file path=ppt/slides/_rels/slide4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45.png"  /></Relationships>
</file>

<file path=ppt/slides/_rels/slide4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46.pn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5.xml"  /><Relationship Id="rId2" Type="http://schemas.openxmlformats.org/officeDocument/2006/relationships/slideLayout" Target="../slideLayouts/slideLayout2.xml"  /><Relationship Id="rId3" Type="http://schemas.openxmlformats.org/officeDocument/2006/relationships/image" Target="../media/image7.png"  /><Relationship Id="rId4" Type="http://schemas.openxmlformats.org/officeDocument/2006/relationships/image" Target="../media/image8.pn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6.xml"  /><Relationship Id="rId2" Type="http://schemas.openxmlformats.org/officeDocument/2006/relationships/slideLayout" Target="../slideLayouts/slideLayout2.xml"  /><Relationship Id="rId3" Type="http://schemas.openxmlformats.org/officeDocument/2006/relationships/image" Target="../media/image9.pn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0.pn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1.pn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2.png"  /></Relationships>
</file>

<file path=ppt/slides/slide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366" y="0"/>
            <a:ext cx="1218126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pic>
        <p:nvPicPr>
          <p:cNvPr id="4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4004" cy="6901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pic>
        <p:nvPicPr>
          <p:cNvPr id="4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256164" cy="68744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pic>
        <p:nvPicPr>
          <p:cNvPr id="4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294266" cy="68977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pic>
        <p:nvPicPr>
          <p:cNvPr id="4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226890" cy="68229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pic>
        <p:nvPicPr>
          <p:cNvPr id="4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331968" cy="68623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pic>
        <p:nvPicPr>
          <p:cNvPr id="4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256970" cy="68901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pic>
        <p:nvPicPr>
          <p:cNvPr id="4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254160" cy="69056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en-US" altLang="ko-KR"/>
              <a:t/>
            </a:r>
            <a:endParaRPr lang="en-US" altLang="ko-KR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en-US" altLang="ko-KR"/>
              <a:t/>
            </a:r>
            <a:endParaRPr lang="en-US" altLang="ko-KR"/>
          </a:p>
        </p:txBody>
      </p:sp>
      <p:pic>
        <p:nvPicPr>
          <p:cNvPr id="4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200817" cy="68952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pic>
        <p:nvPicPr>
          <p:cNvPr id="4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231705" cy="68670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pic>
        <p:nvPicPr>
          <p:cNvPr id="4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326753" cy="68911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366" y="0"/>
            <a:ext cx="12181268" cy="6858000"/>
          </a:xfrm>
          <a:prstGeom prst="rect">
            <a:avLst/>
          </a:prstGeom>
        </p:spPr>
      </p:pic>
      <p:pic>
        <p:nvPicPr>
          <p:cNvPr id="11" name="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3112690" y="2041699"/>
            <a:ext cx="5699921" cy="2650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pic>
        <p:nvPicPr>
          <p:cNvPr id="4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80361" cy="68660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pic>
        <p:nvPicPr>
          <p:cNvPr id="4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258973" cy="68589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pic>
        <p:nvPicPr>
          <p:cNvPr id="4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266595" cy="688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pic>
        <p:nvPicPr>
          <p:cNvPr id="4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236919" cy="68990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pic>
        <p:nvPicPr>
          <p:cNvPr id="4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9605"/>
            <a:ext cx="12155902" cy="6848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pic>
        <p:nvPicPr>
          <p:cNvPr id="4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-65172" y="0"/>
            <a:ext cx="12322345" cy="68851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pic>
        <p:nvPicPr>
          <p:cNvPr id="4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315129" cy="68641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pic>
        <p:nvPicPr>
          <p:cNvPr id="4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294672" cy="68449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en-US" altLang="ko-KR"/>
              <a:t/>
            </a:r>
            <a:endParaRPr lang="en-US" altLang="ko-KR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en-US" altLang="ko-KR"/>
              <a:t/>
            </a:r>
            <a:endParaRPr lang="en-US" altLang="ko-KR"/>
          </a:p>
        </p:txBody>
      </p:sp>
      <p:pic>
        <p:nvPicPr>
          <p:cNvPr id="4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295075" cy="68731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pic>
        <p:nvPicPr>
          <p:cNvPr id="4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-92240" y="0"/>
            <a:ext cx="12384505" cy="6876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2350"/>
            <a:ext cx="12192000" cy="6853300"/>
          </a:xfrm>
          <a:prstGeom prst="rect">
            <a:avLst/>
          </a:prstGeom>
        </p:spPr>
      </p:pic>
      <p:pic>
        <p:nvPicPr>
          <p:cNvPr id="19" name="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2402612" y="1180021"/>
            <a:ext cx="9672776" cy="40077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pic>
        <p:nvPicPr>
          <p:cNvPr id="4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246945" cy="68744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pic>
        <p:nvPicPr>
          <p:cNvPr id="4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224084" cy="68785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pic>
        <p:nvPicPr>
          <p:cNvPr id="4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230895" cy="68817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pic>
        <p:nvPicPr>
          <p:cNvPr id="4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254162" cy="68954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pic>
        <p:nvPicPr>
          <p:cNvPr id="4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266594" cy="68575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pic>
        <p:nvPicPr>
          <p:cNvPr id="4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306700" cy="68393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pic>
        <p:nvPicPr>
          <p:cNvPr id="4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268999" cy="69051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pic>
        <p:nvPicPr>
          <p:cNvPr id="4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7795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81268" cy="6858000"/>
          </a:xfrm>
          <a:prstGeom prst="rect">
            <a:avLst/>
          </a:prstGeom>
        </p:spPr>
      </p:pic>
      <p:sp>
        <p:nvSpPr>
          <p:cNvPr id="32" name="제목 1"/>
          <p:cNvSpPr txBox="1"/>
          <p:nvPr/>
        </p:nvSpPr>
        <p:spPr>
          <a:xfrm>
            <a:off x="555856" y="1097897"/>
            <a:ext cx="4316388" cy="651268"/>
          </a:xfrm>
          <a:prstGeom prst="rect">
            <a:avLst/>
          </a:prstGeom>
          <a:solidFill>
            <a:srgbClr val="a2cb61"/>
          </a:solidFill>
        </p:spPr>
        <p:txBody>
          <a:bodyPr vert="horz" lIns="91440" tIns="45720" rIns="91440" bIns="45720" anchor="ctr">
            <a:normAutofit/>
          </a:bodyPr>
          <a:lstStyle/>
          <a:p>
            <a:pPr marL="0" lvl="0" indent="0" algn="l" defTabSz="844630" eaLnBrk="1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None/>
              <a:defRPr lang="ko-KR"/>
            </a:pPr>
            <a:r>
              <a:rPr lang="ko-KR" altLang="en-US" sz="3600" b="1" i="0" u="none" kern="1200" spc="0">
                <a:solidFill>
                  <a:srgbClr val="0e2841"/>
                </a:solidFill>
                <a:uLnTx/>
                <a:uFillTx/>
                <a:latin typeface="나눔스퀘어라운드 ExtraBold"/>
                <a:ea typeface="나눔스퀘어라운드 ExtraBold"/>
                <a:cs typeface="+mj-cs"/>
              </a:rPr>
              <a:t>  교육의 이해</a:t>
            </a:r>
            <a:r>
              <a:rPr lang="en-US" altLang="ko-KR" sz="3600" b="1" i="0" u="none" kern="1200" spc="0">
                <a:solidFill>
                  <a:srgbClr val="0e2841"/>
                </a:solidFill>
                <a:uLnTx/>
                <a:uFillTx/>
                <a:latin typeface="나눔스퀘어라운드 ExtraBold"/>
                <a:ea typeface="나눔스퀘어라운드 ExtraBold"/>
                <a:cs typeface="+mj-cs"/>
              </a:rPr>
              <a:t>   </a:t>
            </a:r>
            <a:r>
              <a:rPr lang="en-US" altLang="ko-KR" sz="2800" b="1" i="0" u="none" kern="1200" spc="0">
                <a:solidFill>
                  <a:prstClr val="white"/>
                </a:solidFill>
                <a:uLnTx/>
                <a:uFillTx/>
                <a:latin typeface="나눔스퀘어라운드 ExtraBold"/>
                <a:ea typeface="나눔스퀘어라운드 ExtraBold"/>
                <a:cs typeface="+mj-cs"/>
              </a:rPr>
              <a:t>(p.</a:t>
            </a:r>
            <a:r>
              <a:rPr lang="ko-KR" altLang="en-US" sz="2800" b="1" i="0" u="none" kern="1200" spc="0">
                <a:solidFill>
                  <a:prstClr val="white"/>
                </a:solidFill>
                <a:uLnTx/>
                <a:uFillTx/>
                <a:latin typeface="나눔스퀘어라운드 ExtraBold"/>
                <a:ea typeface="나눔스퀘어라운드 ExtraBold"/>
                <a:cs typeface="+mj-cs"/>
              </a:rPr>
              <a:t> 74</a:t>
            </a:r>
            <a:r>
              <a:rPr lang="en-US" altLang="ko-KR" sz="2800" b="1" i="0" u="none" kern="1200" spc="0">
                <a:solidFill>
                  <a:prstClr val="white"/>
                </a:solidFill>
                <a:uLnTx/>
                <a:uFillTx/>
                <a:latin typeface="나눔스퀘어라운드 ExtraBold"/>
                <a:ea typeface="나눔스퀘어라운드 ExtraBold"/>
                <a:cs typeface="+mj-cs"/>
              </a:rPr>
              <a:t>)</a:t>
            </a:r>
            <a:endParaRPr lang="en-US" altLang="ko-KR" sz="2800" b="1" i="0" u="none" kern="1200" spc="0">
              <a:solidFill>
                <a:prstClr val="white"/>
              </a:solidFill>
              <a:uLnTx/>
              <a:uFillTx/>
              <a:latin typeface="나눔스퀘어라운드 ExtraBold"/>
              <a:ea typeface="나눔스퀘어라운드 ExtraBold"/>
              <a:cs typeface="+mj-cs"/>
            </a:endParaRPr>
          </a:p>
        </p:txBody>
      </p:sp>
      <p:sp>
        <p:nvSpPr>
          <p:cNvPr id="33" name="내용 개체 틀 2"/>
          <p:cNvSpPr>
            <a:spLocks noGrp="1"/>
          </p:cNvSpPr>
          <p:nvPr>
            <p:ph idx="1"/>
          </p:nvPr>
        </p:nvSpPr>
        <p:spPr>
          <a:xfrm>
            <a:off x="555856" y="1423531"/>
            <a:ext cx="10775260" cy="4241899"/>
          </a:xfrm>
        </p:spPr>
        <p:txBody>
          <a:bodyPr vert="horz" lIns="91440" tIns="45720" rIns="91440" bIns="45720">
            <a:normAutofit/>
          </a:bodyPr>
          <a:lstStyle/>
          <a:p>
            <a:pPr>
              <a:lnSpc>
                <a:spcPct val="150000"/>
              </a:lnSpc>
              <a:buNone/>
              <a:defRPr lang="ko-KR" altLang="en-US"/>
            </a:pPr>
            <a:r>
              <a:rPr lang="ko-KR" altLang="en-US" sz="3000">
                <a:latin typeface="나눔스퀘어라운드 ExtraBold"/>
                <a:ea typeface="나눔스퀘어라운드 ExtraBold"/>
              </a:rPr>
              <a:t>   </a:t>
            </a:r>
            <a:r>
              <a:rPr lang="ko-KR" altLang="en-US" sz="3000">
                <a:solidFill>
                  <a:srgbClr val="ff0000"/>
                </a:solidFill>
                <a:latin typeface="나눔스퀘어라운드 ExtraBold"/>
                <a:ea typeface="나눔스퀘어라운드 ExtraBold"/>
              </a:rPr>
              <a:t>  </a:t>
            </a:r>
            <a:r>
              <a:rPr lang="ko-KR" altLang="en-US" sz="2500">
                <a:solidFill>
                  <a:srgbClr val="ff0000"/>
                </a:solidFill>
                <a:latin typeface="나눔스퀘어라운드 ExtraBold"/>
                <a:ea typeface="나눔스퀘어라운드 ExtraBold"/>
              </a:rPr>
              <a:t>예수님</a:t>
            </a:r>
            <a:r>
              <a:rPr lang="ko-KR" altLang="en-US" sz="2500">
                <a:latin typeface="나눔스퀘어라운드 ExtraBold"/>
                <a:ea typeface="나눔스퀘어라운드 ExtraBold"/>
              </a:rPr>
              <a:t>은 잃은 양과 드라크마, 집을 떠났다가 다시 돌아온 아들의 비유를 통해 하나님의 마음을 보여 주셨다(눅 15). 예수님께서는 </a:t>
            </a:r>
            <a:r>
              <a:rPr lang="ko-KR" altLang="en-US" sz="2500">
                <a:solidFill>
                  <a:srgbClr val="ff0000"/>
                </a:solidFill>
                <a:latin typeface="나눔스퀘어라운드 ExtraBold"/>
                <a:ea typeface="나눔스퀘어라운드 ExtraBold"/>
              </a:rPr>
              <a:t>잃어버린 자</a:t>
            </a:r>
            <a:r>
              <a:rPr lang="ko-KR" altLang="en-US" sz="2500">
                <a:latin typeface="나눔스퀘어라운드 ExtraBold"/>
                <a:ea typeface="나눔스퀘어라운드 ExtraBold"/>
              </a:rPr>
              <a:t>를 찾아</a:t>
            </a:r>
            <a:r>
              <a:rPr lang="ko-KR" altLang="en-US" sz="2500">
                <a:solidFill>
                  <a:srgbClr val="ff0000"/>
                </a:solidFill>
                <a:latin typeface="나눔스퀘어라운드 ExtraBold"/>
                <a:ea typeface="나눔스퀘어라운드 ExtraBold"/>
              </a:rPr>
              <a:t> 구원</a:t>
            </a:r>
            <a:r>
              <a:rPr lang="ko-KR" altLang="en-US" sz="2500">
                <a:latin typeface="나눔스퀘어라운드 ExtraBold"/>
                <a:ea typeface="나눔스퀘어라운드 ExtraBold"/>
              </a:rPr>
              <a:t>하시기 위해 오셨다(눅 19:10). 선지자들을 통해 말씀하시던 하나님께서 예수그리스도를 통해 직접 </a:t>
            </a:r>
            <a:r>
              <a:rPr lang="ko-KR" altLang="en-US" sz="2500">
                <a:solidFill>
                  <a:srgbClr val="ff0000"/>
                </a:solidFill>
                <a:latin typeface="나눔스퀘어라운드 ExtraBold"/>
                <a:ea typeface="나눔스퀘어라운드 ExtraBold"/>
              </a:rPr>
              <a:t>회복의 길</a:t>
            </a:r>
            <a:r>
              <a:rPr lang="ko-KR" altLang="en-US" sz="2500">
                <a:latin typeface="나눔스퀘어라운드 ExtraBold"/>
                <a:ea typeface="나눔스퀘어라운드 ExtraBold"/>
              </a:rPr>
              <a:t>을 완성하셨음을 보여준다. </a:t>
            </a:r>
            <a:endParaRPr lang="ko-KR" altLang="en-US" sz="2500">
              <a:latin typeface="나눔스퀘어라운드 ExtraBold"/>
              <a:ea typeface="나눔스퀘어라운드 ExtraBold"/>
            </a:endParaRPr>
          </a:p>
          <a:p>
            <a:pPr>
              <a:lnSpc>
                <a:spcPct val="150000"/>
              </a:lnSpc>
              <a:buNone/>
              <a:defRPr lang="ko-KR" altLang="en-US"/>
            </a:pPr>
            <a:r>
              <a:rPr lang="ko-KR" altLang="en-US" sz="2500">
                <a:latin typeface="나눔스퀘어라운드 ExtraBold"/>
                <a:ea typeface="나눔스퀘어라운드 ExtraBold"/>
              </a:rPr>
              <a:t>     </a:t>
            </a:r>
            <a:r>
              <a:rPr lang="ko-KR" altLang="en-US" sz="2500">
                <a:solidFill>
                  <a:srgbClr val="ff0000"/>
                </a:solidFill>
                <a:latin typeface="나눔스퀘어라운드 ExtraBold"/>
                <a:ea typeface="나눔스퀘어라운드 ExtraBold"/>
              </a:rPr>
              <a:t>유아</a:t>
            </a:r>
            <a:r>
              <a:rPr lang="ko-KR" altLang="en-US" sz="2500">
                <a:latin typeface="나눔스퀘어라운드 ExtraBold"/>
                <a:ea typeface="나눔스퀘어라운드 ExtraBold"/>
              </a:rPr>
              <a:t>는 하나님이 멀리 계시거나 침묵하시는 분이 아니라, 언제나 먼저 말씀하시고 다시 </a:t>
            </a:r>
            <a:r>
              <a:rPr lang="ko-KR" altLang="en-US" sz="2500">
                <a:solidFill>
                  <a:srgbClr val="ff0000"/>
                </a:solidFill>
                <a:latin typeface="나눔스퀘어라운드 ExtraBold"/>
                <a:ea typeface="나눔스퀘어라운드 ExtraBold"/>
              </a:rPr>
              <a:t>하나님께로 돌아오도록 부르시는 분</a:t>
            </a:r>
            <a:r>
              <a:rPr lang="ko-KR" altLang="en-US" sz="2500">
                <a:latin typeface="나눔스퀘어라운드 ExtraBold"/>
                <a:ea typeface="나눔스퀘어라운드 ExtraBold"/>
              </a:rPr>
              <a:t>임을 배우게 된다. </a:t>
            </a:r>
            <a:endParaRPr lang="ko-KR" altLang="en-US" sz="2500">
              <a:latin typeface="나눔스퀘어라운드 ExtraBold"/>
              <a:ea typeface="나눔스퀘어라운드 ExtraBold"/>
            </a:endParaRPr>
          </a:p>
          <a:p>
            <a:pPr>
              <a:lnSpc>
                <a:spcPct val="150000"/>
              </a:lnSpc>
              <a:buNone/>
              <a:defRPr lang="ko-KR" altLang="en-US"/>
            </a:pPr>
            <a:endParaRPr lang="ko-KR" altLang="en-US" sz="3000">
              <a:latin typeface="나눔스퀘어라운드 ExtraBold"/>
              <a:ea typeface="나눔스퀘어라운드 ExtraBold"/>
            </a:endParaRPr>
          </a:p>
          <a:p>
            <a:pPr>
              <a:lnSpc>
                <a:spcPct val="150000"/>
              </a:lnSpc>
              <a:defRPr lang="ko-KR" altLang="en-US"/>
            </a:pPr>
            <a:endParaRPr lang="ko-KR" altLang="en-US" sz="3000">
              <a:latin typeface="나눔스퀘어라운드 ExtraBold"/>
              <a:ea typeface="나눔스퀘어라운드 ExtraBold"/>
            </a:endParaRPr>
          </a:p>
          <a:p>
            <a:pPr algn="ctr">
              <a:lnSpc>
                <a:spcPct val="150000"/>
              </a:lnSpc>
              <a:buNone/>
              <a:defRPr lang="ko-KR" altLang="en-US"/>
            </a:pPr>
            <a:endParaRPr lang="ko-KR" altLang="en-US" sz="3000">
              <a:latin typeface="나눔스퀘어라운드 ExtraBold"/>
              <a:ea typeface="나눔스퀘어라운드 ExtraBold"/>
            </a:endParaRPr>
          </a:p>
        </p:txBody>
      </p:sp>
      <p:sp>
        <p:nvSpPr>
          <p:cNvPr id="34" name="직사각형 13"/>
          <p:cNvSpPr/>
          <p:nvPr/>
        </p:nvSpPr>
        <p:spPr>
          <a:xfrm>
            <a:off x="133716" y="5468718"/>
            <a:ext cx="11619538" cy="1192569"/>
          </a:xfrm>
          <a:prstGeom prst="rect">
            <a:avLst/>
          </a:prstGeom>
          <a:solidFill>
            <a:schemeClr val="accent4">
              <a:lumMod val="80000"/>
              <a:lumOff val="20000"/>
              <a:alpha val="50000"/>
            </a:schemeClr>
          </a:solidFill>
          <a:ln w="9525" cap="flat" cmpd="sng" algn="ctr">
            <a:noFill/>
            <a:prstDash val="solid"/>
            <a:round/>
          </a:ln>
        </p:spPr>
        <p:txBody>
          <a:bodyPr vert="horz" wrap="square" lIns="91440" tIns="45720" rIns="91440" bIns="45720" anchor="ctr">
            <a:noAutofit/>
          </a:bodyPr>
          <a:lstStyle/>
          <a:p>
            <a:pPr marL="228600" lvl="0" indent="0" algn="ctr" defTabSz="818236">
              <a:lnSpc>
                <a:spcPct val="150000"/>
              </a:lnSpc>
              <a:spcBef>
                <a:spcPts val="1000"/>
              </a:spcBef>
              <a:buNone/>
              <a:defRPr lang="ko-KR" altLang="en-US"/>
            </a:pPr>
            <a:r>
              <a:rPr xmlns:mc="http://schemas.openxmlformats.org/markup-compatibility/2006" xmlns:hp="http://schemas.haansoft.com/office/presentation/8.0" lang="ko-KR" altLang="en-US" sz="2600" b="0" i="0" u="none" kern="1200" mc:Ignorable="hp" hp:hslEmbossed="0">
                <a:solidFill>
                  <a:schemeClr val="accent2">
                    <a:lumMod val="50000"/>
                  </a:schemeClr>
                </a:solidFill>
                <a:latin typeface="나눔스퀘어라운드 ExtraBold"/>
                <a:ea typeface="나눔스퀘어라운드 ExtraBold"/>
              </a:rPr>
              <a:t>핵심개념 : "하나님은 우리를 사랑하시고, </a:t>
            </a:r>
            <a:endParaRPr xmlns:mc="http://schemas.openxmlformats.org/markup-compatibility/2006" xmlns:hp="http://schemas.haansoft.com/office/presentation/8.0" lang="ko-KR" altLang="en-US" sz="2600" b="0" i="0" u="none" kern="1200" mc:Ignorable="hp" hp:hslEmbossed="0">
              <a:solidFill>
                <a:schemeClr val="accent2">
                  <a:lumMod val="50000"/>
                </a:schemeClr>
              </a:solidFill>
              <a:latin typeface="나눔스퀘어라운드 ExtraBold"/>
              <a:ea typeface="나눔스퀘어라운드 ExtraBold"/>
            </a:endParaRPr>
          </a:p>
          <a:p>
            <a:pPr marL="228600" lvl="0" indent="0" algn="ctr" defTabSz="818236">
              <a:lnSpc>
                <a:spcPct val="150000"/>
              </a:lnSpc>
              <a:spcBef>
                <a:spcPts val="1000"/>
              </a:spcBef>
              <a:buNone/>
              <a:defRPr lang="ko-KR" altLang="en-US"/>
            </a:pPr>
            <a:r>
              <a:rPr xmlns:mc="http://schemas.openxmlformats.org/markup-compatibility/2006" xmlns:hp="http://schemas.haansoft.com/office/presentation/8.0" lang="ko-KR" altLang="en-US" sz="2600" b="0" i="0" u="none" kern="1200" mc:Ignorable="hp" hp:hslEmbossed="0">
                <a:solidFill>
                  <a:schemeClr val="accent2">
                    <a:lumMod val="50000"/>
                  </a:schemeClr>
                </a:solidFill>
                <a:latin typeface="나눔스퀘어라운드 ExtraBold"/>
                <a:ea typeface="나눔스퀘어라운드 ExtraBold"/>
              </a:rPr>
              <a:t>하나님께로 돌아오면 회복시켜 주시겠다고 약속하시는 분"</a:t>
            </a:r>
            <a:endParaRPr xmlns:mc="http://schemas.openxmlformats.org/markup-compatibility/2006" xmlns:hp="http://schemas.haansoft.com/office/presentation/8.0" lang="ko-KR" altLang="en-US" sz="2600" b="0" i="0" u="none" kern="1200" mc:Ignorable="hp" hp:hslEmbossed="0">
              <a:solidFill>
                <a:schemeClr val="accent2">
                  <a:lumMod val="50000"/>
                </a:schemeClr>
              </a:solidFill>
              <a:latin typeface="나눔스퀘어라운드 ExtraBold"/>
              <a:ea typeface="나눔스퀘어라운드 Extra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pic>
        <p:nvPicPr>
          <p:cNvPr id="4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75954" cy="68798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2350"/>
            <a:ext cx="12192000" cy="6853300"/>
          </a:xfrm>
          <a:prstGeom prst="rect">
            <a:avLst/>
          </a:prstGeom>
        </p:spPr>
      </p:pic>
      <p:pic>
        <p:nvPicPr>
          <p:cNvPr id="48" name="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0" y="0"/>
            <a:ext cx="12192000" cy="6896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4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en-US" altLang="ko-KR"/>
              <a:t/>
            </a:r>
            <a:endParaRPr lang="en-US" altLang="ko-KR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en-US" altLang="ko-KR"/>
              <a:t/>
            </a:r>
            <a:endParaRPr lang="en-US" altLang="ko-KR"/>
          </a:p>
        </p:txBody>
      </p:sp>
      <p:pic>
        <p:nvPicPr>
          <p:cNvPr id="4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209649" cy="68666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4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pic>
        <p:nvPicPr>
          <p:cNvPr id="4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224486" cy="69164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4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pic>
        <p:nvPicPr>
          <p:cNvPr id="4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324347" cy="68434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4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pic>
        <p:nvPicPr>
          <p:cNvPr id="5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236516" cy="6840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4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pic>
        <p:nvPicPr>
          <p:cNvPr id="4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376480" cy="6941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81268" cy="6858000"/>
          </a:xfrm>
          <a:prstGeom prst="rect">
            <a:avLst/>
          </a:prstGeom>
        </p:spPr>
      </p:pic>
      <p:pic>
        <p:nvPicPr>
          <p:cNvPr id="32" name="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0" y="0"/>
            <a:ext cx="12181268" cy="68990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254161" cy="69056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pic>
        <p:nvPicPr>
          <p:cNvPr id="4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214461" cy="69007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pic>
        <p:nvPicPr>
          <p:cNvPr id="4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204031" cy="68169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pic>
        <p:nvPicPr>
          <p:cNvPr id="4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246945" cy="68643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20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20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name="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1321</ep:Words>
  <ep:PresentationFormat>와이드스크린</ep:PresentationFormat>
  <ep:Paragraphs>193</ep:Paragraphs>
  <ep:Slides>44</ep:Slides>
  <ep:Notes>26</ep:Notes>
  <ep:TotalTime>0</ep:TotalTime>
  <ep:HiddenSlides>0</ep:HiddenSlides>
  <ep:MMClips>0</ep:MMClips>
  <ep: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44</vt:i4>
      </vt:variant>
    </vt:vector>
  </ep:HeadingPairs>
  <ep:TitlesOfParts>
    <vt:vector size="45" baseType="lpstr">
      <vt:lpstr>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  <vt:lpstr>슬라이드 42</vt:lpstr>
      <vt:lpstr>슬라이드 43</vt:lpstr>
      <vt:lpstr>슬라이드 44</vt:lpstr>
    </vt:vector>
  </ep:TitlesOfParts>
  <ep:HyperlinkBase/>
  <ep:Application>Hancom Office Hanshow 2014</ep:Application>
  <ep:AppVersion>0901.0000.01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2026-04-09T06:11:10.000</dcterms:created>
  <dc:creator>Microsoft Office 사용자</dc:creator>
  <cp:lastModifiedBy>jugk2</cp:lastModifiedBy>
  <dcterms:modified xsi:type="dcterms:W3CDTF">2026-04-27T10:52:31.357</dcterms:modified>
  <cp:revision>98</cp:revision>
  <dc:title>PowerPoint 프레젠테이션</dc:title>
</cp:coreProperties>
</file>