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</p:sldIdLst>
  <p:sldSz cx="16256000" cy="9144000"/>
  <p:notesSz cx="6858000" cy="9144000"/>
  <p:defaultTextStyle>
    <a:defPPr>
      <a:defRPr lang="ko-KR"/>
    </a:defPPr>
    <a:lvl1pPr marL="0" algn="l" defTabSz="1219170" rtl="0" eaLnBrk="1" latinLnBrk="1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1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1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1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1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1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1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1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1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712A"/>
    <a:srgbClr val="F7D992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0FA6CD4-2418-492D-BABF-394D22547365}" v="4" dt="2026-04-29T11:59:17.1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3" d="100"/>
          <a:sy n="123" d="100"/>
        </p:scale>
        <p:origin x="12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강형규" userId="6392d655-71f7-48d5-884d-2f17fdbea4ee" providerId="ADAL" clId="{B5EF4411-C936-43F6-892F-B9414D8FED9A}"/>
    <pc:docChg chg="undo custSel addSld modSld sldOrd">
      <pc:chgData name="강형규" userId="6392d655-71f7-48d5-884d-2f17fdbea4ee" providerId="ADAL" clId="{B5EF4411-C936-43F6-892F-B9414D8FED9A}" dt="2026-04-29T11:59:17.133" v="89"/>
      <pc:docMkLst>
        <pc:docMk/>
      </pc:docMkLst>
      <pc:sldChg chg="addSp delSp modSp mod">
        <pc:chgData name="강형규" userId="6392d655-71f7-48d5-884d-2f17fdbea4ee" providerId="ADAL" clId="{B5EF4411-C936-43F6-892F-B9414D8FED9A}" dt="2026-04-29T11:59:17.133" v="89"/>
        <pc:sldMkLst>
          <pc:docMk/>
          <pc:sldMk cId="771640127" sldId="256"/>
        </pc:sldMkLst>
        <pc:spChg chg="add del mod">
          <ac:chgData name="강형규" userId="6392d655-71f7-48d5-884d-2f17fdbea4ee" providerId="ADAL" clId="{B5EF4411-C936-43F6-892F-B9414D8FED9A}" dt="2026-04-29T11:54:09.161" v="85" actId="478"/>
          <ac:spMkLst>
            <pc:docMk/>
            <pc:sldMk cId="771640127" sldId="256"/>
            <ac:spMk id="4" creationId="{28269B41-D5EB-1C60-F771-563B6FDE96DE}"/>
          </ac:spMkLst>
        </pc:spChg>
        <pc:picChg chg="del">
          <ac:chgData name="강형규" userId="6392d655-71f7-48d5-884d-2f17fdbea4ee" providerId="ADAL" clId="{B5EF4411-C936-43F6-892F-B9414D8FED9A}" dt="2026-04-29T11:59:15.282" v="88" actId="478"/>
          <ac:picMkLst>
            <pc:docMk/>
            <pc:sldMk cId="771640127" sldId="256"/>
            <ac:picMk id="3" creationId="{580F1FC1-CF03-96E6-884C-03F7BF039438}"/>
          </ac:picMkLst>
        </pc:picChg>
        <pc:picChg chg="add mod">
          <ac:chgData name="강형규" userId="6392d655-71f7-48d5-884d-2f17fdbea4ee" providerId="ADAL" clId="{B5EF4411-C936-43F6-892F-B9414D8FED9A}" dt="2026-04-29T11:59:17.133" v="89"/>
          <ac:picMkLst>
            <pc:docMk/>
            <pc:sldMk cId="771640127" sldId="256"/>
            <ac:picMk id="4" creationId="{5B77CB2D-78B8-6137-A74F-B17261A8F6E7}"/>
          </ac:picMkLst>
        </pc:picChg>
      </pc:sldChg>
      <pc:sldChg chg="addSp delSp modSp new mod ord modTransition">
        <pc:chgData name="강형규" userId="6392d655-71f7-48d5-884d-2f17fdbea4ee" providerId="ADAL" clId="{B5EF4411-C936-43F6-892F-B9414D8FED9A}" dt="2026-04-29T11:57:51.051" v="87"/>
        <pc:sldMkLst>
          <pc:docMk/>
          <pc:sldMk cId="4042139678" sldId="266"/>
        </pc:sldMkLst>
        <pc:spChg chg="del">
          <ac:chgData name="강형규" userId="6392d655-71f7-48d5-884d-2f17fdbea4ee" providerId="ADAL" clId="{B5EF4411-C936-43F6-892F-B9414D8FED9A}" dt="2026-04-29T11:44:09.592" v="16" actId="478"/>
          <ac:spMkLst>
            <pc:docMk/>
            <pc:sldMk cId="4042139678" sldId="266"/>
            <ac:spMk id="2" creationId="{8175B8D6-8B9C-107C-F044-F61982B2F692}"/>
          </ac:spMkLst>
        </pc:spChg>
        <pc:picChg chg="add del mod modCrop">
          <ac:chgData name="강형규" userId="6392d655-71f7-48d5-884d-2f17fdbea4ee" providerId="ADAL" clId="{B5EF4411-C936-43F6-892F-B9414D8FED9A}" dt="2026-04-29T11:49:19.659" v="35" actId="1076"/>
          <ac:picMkLst>
            <pc:docMk/>
            <pc:sldMk cId="4042139678" sldId="266"/>
            <ac:picMk id="4" creationId="{CA0E7F9E-83EC-3FB3-DA87-41B37A071007}"/>
          </ac:picMkLst>
        </pc:picChg>
        <pc:picChg chg="add mod ord">
          <ac:chgData name="강형규" userId="6392d655-71f7-48d5-884d-2f17fdbea4ee" providerId="ADAL" clId="{B5EF4411-C936-43F6-892F-B9414D8FED9A}" dt="2026-04-29T11:45:25.955" v="26" actId="14100"/>
          <ac:picMkLst>
            <pc:docMk/>
            <pc:sldMk cId="4042139678" sldId="266"/>
            <ac:picMk id="6" creationId="{1994310F-E5FC-A2C4-5542-49D1B5E2E85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79342EF-2F37-8734-DD9D-DADE68A0F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1EB06CDD-ABEB-C9CF-4E45-A4A08F00F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B1628-C8D1-4CBE-9C0C-231FF1C45809}" type="datetimeFigureOut">
              <a:rPr lang="ko-KR" altLang="en-US" smtClean="0"/>
              <a:t>2026-04-29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2EF1BF60-F09D-E516-8B79-25A60261A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B64009B0-AF92-5A0F-1F5A-041AD28BB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68BF3-0CF0-4A1F-ABD2-98954DC434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5102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CEFAE7A3-1A36-D129-7A96-7C06ACE7A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600" y="486834"/>
            <a:ext cx="1402080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78E8C73-10D8-BA43-1A13-2160C97263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7600" y="2434167"/>
            <a:ext cx="1402080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CB38E73-FE31-1531-3F67-3B39DE1332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17600" y="8475134"/>
            <a:ext cx="3657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23B1628-C8D1-4CBE-9C0C-231FF1C45809}" type="datetimeFigureOut">
              <a:rPr lang="ko-KR" altLang="en-US" smtClean="0"/>
              <a:t>2026-04-29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BB58A1F-5E15-9684-6698-14B4365CF8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84800" y="8475134"/>
            <a:ext cx="5486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CE2D586-40FB-905B-34AD-D4FE3F8B49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0800" y="8475134"/>
            <a:ext cx="3657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2568BF3-0CF0-4A1F-ABD2-98954DC434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4956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1219170" rtl="0" eaLnBrk="1" latinLnBrk="1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1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1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>
            <a:extLst>
              <a:ext uri="{FF2B5EF4-FFF2-40B4-BE49-F238E27FC236}">
                <a16:creationId xmlns:a16="http://schemas.microsoft.com/office/drawing/2014/main" id="{F0325ADF-2922-22AD-B033-90474660A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B77CB2D-78B8-6137-A74F-B17261A8F6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640127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1994310F-E5FC-A2C4-5542-49D1B5E2E8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6256001" cy="9144000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CA0E7F9E-83EC-3FB3-DA87-41B37A0710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3" t="7219" r="7796" b="9010"/>
          <a:stretch>
            <a:fillRect/>
          </a:stretch>
        </p:blipFill>
        <p:spPr>
          <a:xfrm>
            <a:off x="1546769" y="1219920"/>
            <a:ext cx="13162462" cy="686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139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>
            <a:extLst>
              <a:ext uri="{FF2B5EF4-FFF2-40B4-BE49-F238E27FC236}">
                <a16:creationId xmlns:a16="http://schemas.microsoft.com/office/drawing/2014/main" id="{D85BFFF5-E5F8-843A-5F9F-28DEBC3F4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4007D92B-41DA-D03A-AC72-76104D53A55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214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>
            <a:extLst>
              <a:ext uri="{FF2B5EF4-FFF2-40B4-BE49-F238E27FC236}">
                <a16:creationId xmlns:a16="http://schemas.microsoft.com/office/drawing/2014/main" id="{1AE56A40-05A4-1A71-6D66-CBFCFEAE4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AB5BCDE1-A3BD-45EC-BF1A-0FC969F6DB4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9899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>
            <a:extLst>
              <a:ext uri="{FF2B5EF4-FFF2-40B4-BE49-F238E27FC236}">
                <a16:creationId xmlns:a16="http://schemas.microsoft.com/office/drawing/2014/main" id="{C3E69635-A5B8-0B7A-1E9C-EACFC8F03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DA816308-C245-5162-2935-A747BA81D62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410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>
            <a:extLst>
              <a:ext uri="{FF2B5EF4-FFF2-40B4-BE49-F238E27FC236}">
                <a16:creationId xmlns:a16="http://schemas.microsoft.com/office/drawing/2014/main" id="{96DBE9D4-56DE-214A-EDD9-B37248A25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69B2B6CB-EAB5-E463-2799-0E60DCAA990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785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>
            <a:extLst>
              <a:ext uri="{FF2B5EF4-FFF2-40B4-BE49-F238E27FC236}">
                <a16:creationId xmlns:a16="http://schemas.microsoft.com/office/drawing/2014/main" id="{45BBED0F-5729-2B7F-E94B-D9564C0A7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3E4D7589-F17E-8B50-F1E6-9BEED5EAF2D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995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>
            <a:extLst>
              <a:ext uri="{FF2B5EF4-FFF2-40B4-BE49-F238E27FC236}">
                <a16:creationId xmlns:a16="http://schemas.microsoft.com/office/drawing/2014/main" id="{DF71E57C-94B1-7AE0-D189-7B284841A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33D338BF-5D0E-0540-7D0E-C6EF3DBC302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225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>
            <a:extLst>
              <a:ext uri="{FF2B5EF4-FFF2-40B4-BE49-F238E27FC236}">
                <a16:creationId xmlns:a16="http://schemas.microsoft.com/office/drawing/2014/main" id="{426C509D-3623-C462-A6FB-7804664BA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5B8CF3E5-709A-EFCA-FAA9-38CC18750CB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001603"/>
      </p:ext>
    </p:extLst>
  </p:cSld>
  <p:clrMapOvr>
    <a:masterClrMapping/>
  </p:clrMapOvr>
  <p:transition spd="slow">
    <p:comb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>
            <a:extLst>
              <a:ext uri="{FF2B5EF4-FFF2-40B4-BE49-F238E27FC236}">
                <a16:creationId xmlns:a16="http://schemas.microsoft.com/office/drawing/2014/main" id="{C9B320F9-FDD4-2FBC-C103-F36663C9A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B38DFA94-260F-9C0E-26DF-443B1FAF47C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336782"/>
      </p:ext>
    </p:extLst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>
            <a:extLst>
              <a:ext uri="{FF2B5EF4-FFF2-40B4-BE49-F238E27FC236}">
                <a16:creationId xmlns:a16="http://schemas.microsoft.com/office/drawing/2014/main" id="{0B3958D2-E69B-F2E9-E401-277D883D4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2CACF3FA-DE0A-A52B-329E-6D51E54D78B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0691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사용자 지정</PresentationFormat>
  <Paragraphs>0</Paragraphs>
  <Slides>11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4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강형규</dc:creator>
  <cp:lastModifiedBy>강형규</cp:lastModifiedBy>
  <cp:revision>1</cp:revision>
  <dcterms:created xsi:type="dcterms:W3CDTF">2026-04-29T11:41:18Z</dcterms:created>
  <dcterms:modified xsi:type="dcterms:W3CDTF">2026-04-29T11:59:23Z</dcterms:modified>
</cp:coreProperties>
</file>