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43"/>
  </p:notesMasterIdLst>
  <p:sldIdLst>
    <p:sldId id="256" r:id="rId2"/>
    <p:sldId id="277" r:id="rId3"/>
    <p:sldId id="311" r:id="rId4"/>
    <p:sldId id="278" r:id="rId5"/>
    <p:sldId id="271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66" r:id="rId18"/>
    <p:sldId id="267" r:id="rId19"/>
    <p:sldId id="301" r:id="rId20"/>
    <p:sldId id="294" r:id="rId21"/>
    <p:sldId id="302" r:id="rId22"/>
    <p:sldId id="275" r:id="rId23"/>
    <p:sldId id="312" r:id="rId24"/>
    <p:sldId id="313" r:id="rId25"/>
    <p:sldId id="296" r:id="rId26"/>
    <p:sldId id="295" r:id="rId27"/>
    <p:sldId id="314" r:id="rId28"/>
    <p:sldId id="297" r:id="rId29"/>
    <p:sldId id="315" r:id="rId30"/>
    <p:sldId id="305" r:id="rId31"/>
    <p:sldId id="298" r:id="rId32"/>
    <p:sldId id="320" r:id="rId33"/>
    <p:sldId id="309" r:id="rId34"/>
    <p:sldId id="299" r:id="rId35"/>
    <p:sldId id="310" r:id="rId36"/>
    <p:sldId id="300" r:id="rId37"/>
    <p:sldId id="279" r:id="rId38"/>
    <p:sldId id="280" r:id="rId39"/>
    <p:sldId id="282" r:id="rId40"/>
    <p:sldId id="316" r:id="rId41"/>
    <p:sldId id="319" r:id="rId42"/>
  </p:sldIdLst>
  <p:sldSz cx="12192000" cy="6858000"/>
  <p:notesSz cx="6858000" cy="9144000"/>
  <p:embeddedFontLst>
    <p:embeddedFont>
      <p:font typeface="NanumBarunGothic" panose="020B0603020101020101" pitchFamily="50" charset="-127"/>
      <p:regular r:id="rId44"/>
      <p:bold r:id="rId45"/>
    </p:embeddedFont>
    <p:embeddedFont>
      <p:font typeface="NanumSquare ExtraBold" panose="020B0600000101010101" pitchFamily="50" charset="-127"/>
      <p:bold r:id="rId46"/>
    </p:embeddedFont>
    <p:embeddedFont>
      <p:font typeface="NanumSquareRound Bold" panose="020B0600000101010101" pitchFamily="50" charset="-127"/>
      <p:bold r:id="rId47"/>
    </p:embeddedFont>
    <p:embeddedFont>
      <p:font typeface="나눔스퀘어" panose="020B0600000101010101" pitchFamily="50" charset="-127"/>
      <p:regular r:id="rId48"/>
    </p:embeddedFont>
    <p:embeddedFont>
      <p:font typeface="나눔스퀘어" panose="020B0600000101010101" pitchFamily="50" charset="-127"/>
      <p:regular r:id="rId48"/>
    </p:embeddedFont>
    <p:embeddedFont>
      <p:font typeface="나눔스퀘어 Bold" panose="020B0600000101010101" pitchFamily="50" charset="-127"/>
      <p:bold r:id="rId49"/>
    </p:embeddedFont>
    <p:embeddedFont>
      <p:font typeface="나눔스퀘어 Bold" panose="020B0600000101010101" pitchFamily="50" charset="-127"/>
      <p:bold r:id="rId49"/>
    </p:embeddedFont>
    <p:embeddedFont>
      <p:font typeface="맑은 고딕" panose="020B0503020000020004" pitchFamily="50" charset="-127"/>
      <p:regular r:id="rId50"/>
      <p:bold r:id="rId51"/>
    </p:embeddedFont>
  </p:embeddedFontLst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932"/>
    <a:srgbClr val="F4ECE5"/>
    <a:srgbClr val="AD2F1D"/>
    <a:srgbClr val="EDD222"/>
    <a:srgbClr val="FFF534"/>
    <a:srgbClr val="D9392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보통 스타일 2 - 강조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보통 스타일 2 - 강조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660B408-B3CF-4A94-85FC-2B1E0A45F4A2}" styleName="어두운 스타일 2 - 강조 1/강조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63"/>
    <p:restoredTop sz="43715"/>
  </p:normalViewPr>
  <p:slideViewPr>
    <p:cSldViewPr snapToGrid="0" snapToObjects="1">
      <p:cViewPr varScale="1">
        <p:scale>
          <a:sx n="73" d="100"/>
          <a:sy n="73" d="100"/>
        </p:scale>
        <p:origin x="60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9" d="100"/>
          <a:sy n="69" d="100"/>
        </p:scale>
        <p:origin x="99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4.fntdata"/><Relationship Id="rId50" Type="http://schemas.openxmlformats.org/officeDocument/2006/relationships/font" Target="fonts/font7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2.fntdata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.fntdata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font" Target="fonts/font5.fntdata"/><Relationship Id="rId8" Type="http://schemas.openxmlformats.org/officeDocument/2006/relationships/slide" Target="slides/slide7.xml"/><Relationship Id="rId51" Type="http://schemas.openxmlformats.org/officeDocument/2006/relationships/font" Target="fonts/font8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3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6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BB517DF-0560-9344-8622-CA0FA0A6B8AB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탐험대 환영</a:t>
          </a:r>
        </a:p>
      </dgm:t>
    </dgm:pt>
    <dgm:pt modelId="{B515315B-0644-5D47-857C-A909E96CE5EE}" type="parTrans" cxnId="{F9FC5985-A1DC-A740-81A7-46B1CC0ABC64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68E819D8-200A-EE43-BC4E-6899072D1F4B}" type="sibTrans" cxnId="{F9FC5985-A1DC-A740-81A7-46B1CC0ABC64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136A4200-FD16-7340-998A-F31F9E9A6B46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베이스캠프 소개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183C4807-BD63-E245-A17F-0BF2990459A9}" type="parTrans" cxnId="{77C68993-3CAA-494D-AD1B-3D10DA4EFFD0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08FC95C0-618D-CF4F-BF47-2B5C5B543843}" type="sibTrans" cxnId="{77C68993-3CAA-494D-AD1B-3D10DA4EFFD0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DF18E397-2FCE-9F47-9F91-5BF315C50F73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탐험 규칙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안내</a:t>
          </a:r>
        </a:p>
      </dgm:t>
    </dgm:pt>
    <dgm:pt modelId="{63A09F57-7866-8D41-9002-AC410924F604}" type="parTrans" cxnId="{ACDC5B58-568C-9347-A0B5-0B4D7D6ED5DE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FEEBA4D4-D0FF-034C-ABFE-B543AED59B17}" type="sibTrans" cxnId="{ACDC5B58-568C-9347-A0B5-0B4D7D6ED5DE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9C7C2EB1-98B2-1E46-8FA0-655EBA0C01E7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탐험대 선언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428FB623-17E6-6341-AEA1-E0122180B1FA}" type="parTrans" cxnId="{C0074F6C-B382-8440-8F01-F718AAE076D1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8B8934B1-B4CC-1E4C-935B-C5722349355F}" type="sibTrans" cxnId="{C0074F6C-B382-8440-8F01-F718AAE076D1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4DDF2FD7-CD7C-CB48-86E2-B8DDBF7356D4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첫 탐험지로 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이동</a:t>
          </a:r>
        </a:p>
      </dgm:t>
    </dgm:pt>
    <dgm:pt modelId="{F4D17867-DA5C-7342-96A8-9332EA6CAFE5}" type="parTrans" cxnId="{8DAD132D-2284-D04F-8D44-344E97118ADF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5B908054-196B-D84B-9ACB-F93CFB8ED4A7}" type="sibTrans" cxnId="{8DAD132D-2284-D04F-8D44-344E97118ADF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DB1E8802-0E73-154F-8624-3DD52D84B7A0}" type="pres">
      <dgm:prSet presAssocID="{5BB517DF-0560-9344-8622-CA0FA0A6B8AB}" presName="node" presStyleLbl="node1" presStyleIdx="0" presStyleCnt="5">
        <dgm:presLayoutVars>
          <dgm:bulletEnabled val="1"/>
        </dgm:presLayoutVars>
      </dgm:prSet>
      <dgm:spPr/>
    </dgm:pt>
    <dgm:pt modelId="{DDDB87A4-315D-C94A-A5C6-81750E6F1C87}" type="pres">
      <dgm:prSet presAssocID="{68E819D8-200A-EE43-BC4E-6899072D1F4B}" presName="sibTrans" presStyleLbl="sibTrans2D1" presStyleIdx="0" presStyleCnt="4"/>
      <dgm:spPr/>
    </dgm:pt>
    <dgm:pt modelId="{19340F38-3F93-0B41-8BC5-62765E6743D1}" type="pres">
      <dgm:prSet presAssocID="{68E819D8-200A-EE43-BC4E-6899072D1F4B}" presName="connectorText" presStyleLbl="sibTrans2D1" presStyleIdx="0" presStyleCnt="4"/>
      <dgm:spPr/>
    </dgm:pt>
    <dgm:pt modelId="{D000D61F-6DA3-DF42-A1CD-D97DE5885B6C}" type="pres">
      <dgm:prSet presAssocID="{136A4200-FD16-7340-998A-F31F9E9A6B46}" presName="node" presStyleLbl="node1" presStyleIdx="1" presStyleCnt="5">
        <dgm:presLayoutVars>
          <dgm:bulletEnabled val="1"/>
        </dgm:presLayoutVars>
      </dgm:prSet>
      <dgm:spPr/>
    </dgm:pt>
    <dgm:pt modelId="{238DE1E2-E6F4-1642-ADB7-CC39D3D7773D}" type="pres">
      <dgm:prSet presAssocID="{08FC95C0-618D-CF4F-BF47-2B5C5B543843}" presName="sibTrans" presStyleLbl="sibTrans2D1" presStyleIdx="1" presStyleCnt="4"/>
      <dgm:spPr/>
    </dgm:pt>
    <dgm:pt modelId="{51A54850-E887-B344-8195-1AB58A78B213}" type="pres">
      <dgm:prSet presAssocID="{08FC95C0-618D-CF4F-BF47-2B5C5B543843}" presName="connectorText" presStyleLbl="sibTrans2D1" presStyleIdx="1" presStyleCnt="4"/>
      <dgm:spPr/>
    </dgm:pt>
    <dgm:pt modelId="{9C7F8FB8-5B34-6840-AC02-E625C98AB670}" type="pres">
      <dgm:prSet presAssocID="{DF18E397-2FCE-9F47-9F91-5BF315C50F73}" presName="node" presStyleLbl="node1" presStyleIdx="2" presStyleCnt="5">
        <dgm:presLayoutVars>
          <dgm:bulletEnabled val="1"/>
        </dgm:presLayoutVars>
      </dgm:prSet>
      <dgm:spPr/>
    </dgm:pt>
    <dgm:pt modelId="{027CCE3C-25EF-E144-9DC6-FA9D75D5A6E5}" type="pres">
      <dgm:prSet presAssocID="{FEEBA4D4-D0FF-034C-ABFE-B543AED59B17}" presName="sibTrans" presStyleLbl="sibTrans2D1" presStyleIdx="2" presStyleCnt="4"/>
      <dgm:spPr/>
    </dgm:pt>
    <dgm:pt modelId="{89AB91D6-662C-E948-ADFD-FA495A75EC6F}" type="pres">
      <dgm:prSet presAssocID="{FEEBA4D4-D0FF-034C-ABFE-B543AED59B17}" presName="connectorText" presStyleLbl="sibTrans2D1" presStyleIdx="2" presStyleCnt="4"/>
      <dgm:spPr/>
    </dgm:pt>
    <dgm:pt modelId="{121317D7-C12F-1949-BC32-FC2A82769683}" type="pres">
      <dgm:prSet presAssocID="{9C7C2EB1-98B2-1E46-8FA0-655EBA0C01E7}" presName="node" presStyleLbl="node1" presStyleIdx="3" presStyleCnt="5">
        <dgm:presLayoutVars>
          <dgm:bulletEnabled val="1"/>
        </dgm:presLayoutVars>
      </dgm:prSet>
      <dgm:spPr/>
    </dgm:pt>
    <dgm:pt modelId="{22367F64-EE91-2445-9747-BD119A8D71BF}" type="pres">
      <dgm:prSet presAssocID="{8B8934B1-B4CC-1E4C-935B-C5722349355F}" presName="sibTrans" presStyleLbl="sibTrans2D1" presStyleIdx="3" presStyleCnt="4"/>
      <dgm:spPr/>
    </dgm:pt>
    <dgm:pt modelId="{39C03298-30FB-A848-8275-E477B5D38397}" type="pres">
      <dgm:prSet presAssocID="{8B8934B1-B4CC-1E4C-935B-C5722349355F}" presName="connectorText" presStyleLbl="sibTrans2D1" presStyleIdx="3" presStyleCnt="4"/>
      <dgm:spPr/>
    </dgm:pt>
    <dgm:pt modelId="{728591B8-50DE-414A-8CF6-2B6AF899269E}" type="pres">
      <dgm:prSet presAssocID="{4DDF2FD7-CD7C-CB48-86E2-B8DDBF7356D4}" presName="node" presStyleLbl="node1" presStyleIdx="4" presStyleCnt="5">
        <dgm:presLayoutVars>
          <dgm:bulletEnabled val="1"/>
        </dgm:presLayoutVars>
      </dgm:prSet>
      <dgm:spPr/>
    </dgm:pt>
  </dgm:ptLst>
  <dgm:cxnLst>
    <dgm:cxn modelId="{AE24AD14-154C-D441-8C8A-4F85104C9FEA}" type="presOf" srcId="{FEEBA4D4-D0FF-034C-ABFE-B543AED59B17}" destId="{027CCE3C-25EF-E144-9DC6-FA9D75D5A6E5}" srcOrd="0" destOrd="0" presId="urn:microsoft.com/office/officeart/2005/8/layout/process1"/>
    <dgm:cxn modelId="{0D63A417-E9A0-444D-B72D-2A206DD7AE57}" type="presOf" srcId="{68E819D8-200A-EE43-BC4E-6899072D1F4B}" destId="{DDDB87A4-315D-C94A-A5C6-81750E6F1C87}" srcOrd="0" destOrd="0" presId="urn:microsoft.com/office/officeart/2005/8/layout/process1"/>
    <dgm:cxn modelId="{8A68AF1D-53E4-F64F-AF1D-16FBFEE165B7}" type="presOf" srcId="{08FC95C0-618D-CF4F-BF47-2B5C5B543843}" destId="{238DE1E2-E6F4-1642-ADB7-CC39D3D7773D}" srcOrd="0" destOrd="0" presId="urn:microsoft.com/office/officeart/2005/8/layout/process1"/>
    <dgm:cxn modelId="{C631A12A-E598-6248-A951-62BDF70289B5}" type="presOf" srcId="{8B8934B1-B4CC-1E4C-935B-C5722349355F}" destId="{22367F64-EE91-2445-9747-BD119A8D71BF}" srcOrd="0" destOrd="0" presId="urn:microsoft.com/office/officeart/2005/8/layout/process1"/>
    <dgm:cxn modelId="{8DAD132D-2284-D04F-8D44-344E97118ADF}" srcId="{3AE250C4-4B86-A64E-BAA6-E0AD63FABAFC}" destId="{4DDF2FD7-CD7C-CB48-86E2-B8DDBF7356D4}" srcOrd="4" destOrd="0" parTransId="{F4D17867-DA5C-7342-96A8-9332EA6CAFE5}" sibTransId="{5B908054-196B-D84B-9ACB-F93CFB8ED4A7}"/>
    <dgm:cxn modelId="{5C063C38-77B4-9346-B332-1453460186B5}" type="presOf" srcId="{136A4200-FD16-7340-998A-F31F9E9A6B46}" destId="{D000D61F-6DA3-DF42-A1CD-D97DE5885B6C}" srcOrd="0" destOrd="0" presId="urn:microsoft.com/office/officeart/2005/8/layout/process1"/>
    <dgm:cxn modelId="{C0074F6C-B382-8440-8F01-F718AAE076D1}" srcId="{3AE250C4-4B86-A64E-BAA6-E0AD63FABAFC}" destId="{9C7C2EB1-98B2-1E46-8FA0-655EBA0C01E7}" srcOrd="3" destOrd="0" parTransId="{428FB623-17E6-6341-AEA1-E0122180B1FA}" sibTransId="{8B8934B1-B4CC-1E4C-935B-C5722349355F}"/>
    <dgm:cxn modelId="{F0DE224D-0797-1641-A473-D15F32FD8585}" type="presOf" srcId="{68E819D8-200A-EE43-BC4E-6899072D1F4B}" destId="{19340F38-3F93-0B41-8BC5-62765E6743D1}" srcOrd="1" destOrd="0" presId="urn:microsoft.com/office/officeart/2005/8/layout/process1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ACDC5B58-568C-9347-A0B5-0B4D7D6ED5DE}" srcId="{3AE250C4-4B86-A64E-BAA6-E0AD63FABAFC}" destId="{DF18E397-2FCE-9F47-9F91-5BF315C50F73}" srcOrd="2" destOrd="0" parTransId="{63A09F57-7866-8D41-9002-AC410924F604}" sibTransId="{FEEBA4D4-D0FF-034C-ABFE-B543AED59B17}"/>
    <dgm:cxn modelId="{5FBFBF81-6427-244C-A1F5-CF6219792614}" type="presOf" srcId="{8B8934B1-B4CC-1E4C-935B-C5722349355F}" destId="{39C03298-30FB-A848-8275-E477B5D38397}" srcOrd="1" destOrd="0" presId="urn:microsoft.com/office/officeart/2005/8/layout/process1"/>
    <dgm:cxn modelId="{F9FC5985-A1DC-A740-81A7-46B1CC0ABC64}" srcId="{3AE250C4-4B86-A64E-BAA6-E0AD63FABAFC}" destId="{5BB517DF-0560-9344-8622-CA0FA0A6B8AB}" srcOrd="0" destOrd="0" parTransId="{B515315B-0644-5D47-857C-A909E96CE5EE}" sibTransId="{68E819D8-200A-EE43-BC4E-6899072D1F4B}"/>
    <dgm:cxn modelId="{77C68993-3CAA-494D-AD1B-3D10DA4EFFD0}" srcId="{3AE250C4-4B86-A64E-BAA6-E0AD63FABAFC}" destId="{136A4200-FD16-7340-998A-F31F9E9A6B46}" srcOrd="1" destOrd="0" parTransId="{183C4807-BD63-E245-A17F-0BF2990459A9}" sibTransId="{08FC95C0-618D-CF4F-BF47-2B5C5B543843}"/>
    <dgm:cxn modelId="{5D91CBC1-0FF5-EB4A-8573-2B34F818F205}" type="presOf" srcId="{4DDF2FD7-CD7C-CB48-86E2-B8DDBF7356D4}" destId="{728591B8-50DE-414A-8CF6-2B6AF899269E}" srcOrd="0" destOrd="0" presId="urn:microsoft.com/office/officeart/2005/8/layout/process1"/>
    <dgm:cxn modelId="{6C9DC1C5-D7B9-2C45-9096-19DD5898F620}" type="presOf" srcId="{DF18E397-2FCE-9F47-9F91-5BF315C50F73}" destId="{9C7F8FB8-5B34-6840-AC02-E625C98AB670}" srcOrd="0" destOrd="0" presId="urn:microsoft.com/office/officeart/2005/8/layout/process1"/>
    <dgm:cxn modelId="{AD6D6DCC-802D-7341-A35C-14F3BBAC6137}" type="presOf" srcId="{9C7C2EB1-98B2-1E46-8FA0-655EBA0C01E7}" destId="{121317D7-C12F-1949-BC32-FC2A82769683}" srcOrd="0" destOrd="0" presId="urn:microsoft.com/office/officeart/2005/8/layout/process1"/>
    <dgm:cxn modelId="{DBC4D9E1-A499-8B40-B9A7-3BC23C7C3286}" type="presOf" srcId="{08FC95C0-618D-CF4F-BF47-2B5C5B543843}" destId="{51A54850-E887-B344-8195-1AB58A78B213}" srcOrd="1" destOrd="0" presId="urn:microsoft.com/office/officeart/2005/8/layout/process1"/>
    <dgm:cxn modelId="{C0B583F2-6BF5-9946-BEBA-8C657B62AB80}" type="presOf" srcId="{FEEBA4D4-D0FF-034C-ABFE-B543AED59B17}" destId="{89AB91D6-662C-E948-ADFD-FA495A75EC6F}" srcOrd="1" destOrd="0" presId="urn:microsoft.com/office/officeart/2005/8/layout/process1"/>
    <dgm:cxn modelId="{057387F4-109B-3448-B7E1-49603DBD151F}" type="presOf" srcId="{5BB517DF-0560-9344-8622-CA0FA0A6B8AB}" destId="{DB1E8802-0E73-154F-8624-3DD52D84B7A0}" srcOrd="0" destOrd="0" presId="urn:microsoft.com/office/officeart/2005/8/layout/process1"/>
    <dgm:cxn modelId="{207531C0-7C1B-3246-A19D-8D3CFE568C68}" type="presParOf" srcId="{8BA913C6-4392-894B-8D86-DABFA63CA848}" destId="{DB1E8802-0E73-154F-8624-3DD52D84B7A0}" srcOrd="0" destOrd="0" presId="urn:microsoft.com/office/officeart/2005/8/layout/process1"/>
    <dgm:cxn modelId="{6AC160C1-1ED9-3E4C-8D3D-30F6949B4020}" type="presParOf" srcId="{8BA913C6-4392-894B-8D86-DABFA63CA848}" destId="{DDDB87A4-315D-C94A-A5C6-81750E6F1C87}" srcOrd="1" destOrd="0" presId="urn:microsoft.com/office/officeart/2005/8/layout/process1"/>
    <dgm:cxn modelId="{F3CC1561-5E44-A94D-ABD6-5EDEAAB4034C}" type="presParOf" srcId="{DDDB87A4-315D-C94A-A5C6-81750E6F1C87}" destId="{19340F38-3F93-0B41-8BC5-62765E6743D1}" srcOrd="0" destOrd="0" presId="urn:microsoft.com/office/officeart/2005/8/layout/process1"/>
    <dgm:cxn modelId="{FB8832C5-DB8C-E64F-B9D2-E2381449F8D3}" type="presParOf" srcId="{8BA913C6-4392-894B-8D86-DABFA63CA848}" destId="{D000D61F-6DA3-DF42-A1CD-D97DE5885B6C}" srcOrd="2" destOrd="0" presId="urn:microsoft.com/office/officeart/2005/8/layout/process1"/>
    <dgm:cxn modelId="{CBADCBE6-5646-5441-A935-224E735B2B9B}" type="presParOf" srcId="{8BA913C6-4392-894B-8D86-DABFA63CA848}" destId="{238DE1E2-E6F4-1642-ADB7-CC39D3D7773D}" srcOrd="3" destOrd="0" presId="urn:microsoft.com/office/officeart/2005/8/layout/process1"/>
    <dgm:cxn modelId="{8964B490-E703-BE4E-8085-2DC4A37B66D1}" type="presParOf" srcId="{238DE1E2-E6F4-1642-ADB7-CC39D3D7773D}" destId="{51A54850-E887-B344-8195-1AB58A78B213}" srcOrd="0" destOrd="0" presId="urn:microsoft.com/office/officeart/2005/8/layout/process1"/>
    <dgm:cxn modelId="{73508760-4F6D-C34C-8BDA-233CD2E5EBE2}" type="presParOf" srcId="{8BA913C6-4392-894B-8D86-DABFA63CA848}" destId="{9C7F8FB8-5B34-6840-AC02-E625C98AB670}" srcOrd="4" destOrd="0" presId="urn:microsoft.com/office/officeart/2005/8/layout/process1"/>
    <dgm:cxn modelId="{2708AFD4-94C5-F64D-9839-1E051C87675E}" type="presParOf" srcId="{8BA913C6-4392-894B-8D86-DABFA63CA848}" destId="{027CCE3C-25EF-E144-9DC6-FA9D75D5A6E5}" srcOrd="5" destOrd="0" presId="urn:microsoft.com/office/officeart/2005/8/layout/process1"/>
    <dgm:cxn modelId="{D0C2724B-13E4-B347-AB19-BE410C304708}" type="presParOf" srcId="{027CCE3C-25EF-E144-9DC6-FA9D75D5A6E5}" destId="{89AB91D6-662C-E948-ADFD-FA495A75EC6F}" srcOrd="0" destOrd="0" presId="urn:microsoft.com/office/officeart/2005/8/layout/process1"/>
    <dgm:cxn modelId="{DC135831-1CFF-D241-9D50-A1AA88B298BB}" type="presParOf" srcId="{8BA913C6-4392-894B-8D86-DABFA63CA848}" destId="{121317D7-C12F-1949-BC32-FC2A82769683}" srcOrd="6" destOrd="0" presId="urn:microsoft.com/office/officeart/2005/8/layout/process1"/>
    <dgm:cxn modelId="{4731BDDB-F003-D44F-9431-5B4F1CE36FF6}" type="presParOf" srcId="{8BA913C6-4392-894B-8D86-DABFA63CA848}" destId="{22367F64-EE91-2445-9747-BD119A8D71BF}" srcOrd="7" destOrd="0" presId="urn:microsoft.com/office/officeart/2005/8/layout/process1"/>
    <dgm:cxn modelId="{7E02F4DD-001A-9B4B-8995-EAE9A981D6CC}" type="presParOf" srcId="{22367F64-EE91-2445-9747-BD119A8D71BF}" destId="{39C03298-30FB-A848-8275-E477B5D38397}" srcOrd="0" destOrd="0" presId="urn:microsoft.com/office/officeart/2005/8/layout/process1"/>
    <dgm:cxn modelId="{5C16316E-42D0-304E-94A4-EDB282E16DEA}" type="presParOf" srcId="{8BA913C6-4392-894B-8D86-DABFA63CA848}" destId="{728591B8-50DE-414A-8CF6-2B6AF899269E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BB517DF-0560-9344-8622-CA0FA0A6B8AB}">
      <dgm:prSet phldrT="[텍스트]"/>
      <dgm:spPr/>
      <dgm:t>
        <a:bodyPr/>
        <a:lstStyle/>
        <a:p>
          <a:pPr latinLnBrk="1"/>
          <a:r>
            <a:rPr lang="ko-KR" altLang="en-US" dirty="0" err="1">
              <a:latin typeface="NanumSquare" panose="020B0600000101010101" pitchFamily="34" charset="-127"/>
              <a:ea typeface="NanumSquare" panose="020B0600000101010101" pitchFamily="34" charset="-127"/>
            </a:rPr>
            <a:t>말씀섬</a:t>
          </a:r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 소개</a:t>
          </a:r>
        </a:p>
      </dgm:t>
    </dgm:pt>
    <dgm:pt modelId="{B515315B-0644-5D47-857C-A909E96CE5EE}" type="parTrans" cxnId="{F9FC5985-A1DC-A740-81A7-46B1CC0ABC64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68E819D8-200A-EE43-BC4E-6899072D1F4B}" type="sibTrans" cxnId="{F9FC5985-A1DC-A740-81A7-46B1CC0ABC64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136A4200-FD16-7340-998A-F31F9E9A6B46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구약 </a:t>
          </a:r>
          <a:r>
            <a:rPr lang="ko-KR" altLang="en-US" dirty="0" err="1">
              <a:latin typeface="NanumSquare" panose="020B0600000101010101" pitchFamily="34" charset="-127"/>
              <a:ea typeface="NanumSquare" panose="020B0600000101010101" pitchFamily="34" charset="-127"/>
            </a:rPr>
            <a:t>목록송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듣기</a:t>
          </a:r>
        </a:p>
      </dgm:t>
    </dgm:pt>
    <dgm:pt modelId="{183C4807-BD63-E245-A17F-0BF2990459A9}" type="parTrans" cxnId="{77C68993-3CAA-494D-AD1B-3D10DA4EFFD0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08FC95C0-618D-CF4F-BF47-2B5C5B543843}" type="sibTrans" cxnId="{77C68993-3CAA-494D-AD1B-3D10DA4EFFD0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DF18E397-2FCE-9F47-9F91-5BF315C50F73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따라하기</a:t>
          </a:r>
        </a:p>
      </dgm:t>
    </dgm:pt>
    <dgm:pt modelId="{63A09F57-7866-8D41-9002-AC410924F604}" type="parTrans" cxnId="{ACDC5B58-568C-9347-A0B5-0B4D7D6ED5DE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FEEBA4D4-D0FF-034C-ABFE-B543AED59B17}" type="sibTrans" cxnId="{ACDC5B58-568C-9347-A0B5-0B4D7D6ED5DE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9C7C2EB1-98B2-1E46-8FA0-655EBA0C01E7}">
      <dgm:prSet phldrT="[텍스트]"/>
      <dgm:spPr/>
      <dgm:t>
        <a:bodyPr/>
        <a:lstStyle/>
        <a:p>
          <a:pPr latinLnBrk="1"/>
          <a:r>
            <a:rPr lang="ko-KR" altLang="en-US" dirty="0" err="1">
              <a:latin typeface="NanumSquare" panose="020B0600000101010101" pitchFamily="34" charset="-127"/>
              <a:ea typeface="NanumSquare" panose="020B0600000101010101" pitchFamily="34" charset="-127"/>
            </a:rPr>
            <a:t>영상보면서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동작 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따라하기</a:t>
          </a:r>
        </a:p>
      </dgm:t>
    </dgm:pt>
    <dgm:pt modelId="{428FB623-17E6-6341-AEA1-E0122180B1FA}" type="parTrans" cxnId="{C0074F6C-B382-8440-8F01-F718AAE076D1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8B8934B1-B4CC-1E4C-935B-C5722349355F}" type="sibTrans" cxnId="{C0074F6C-B382-8440-8F01-F718AAE076D1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4DDF2FD7-CD7C-CB48-86E2-B8DDBF7356D4}">
      <dgm:prSet phldrT="[텍스트]"/>
      <dgm:spPr/>
      <dgm:t>
        <a:bodyPr/>
        <a:lstStyle/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마무리 및 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 </a:t>
          </a:r>
          <a:endParaRPr lang="en-US" altLang="ko-KR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dirty="0">
              <a:latin typeface="NanumSquare" panose="020B0600000101010101" pitchFamily="34" charset="-127"/>
              <a:ea typeface="NanumSquare" panose="020B0600000101010101" pitchFamily="34" charset="-127"/>
            </a:rPr>
            <a:t>이동</a:t>
          </a:r>
        </a:p>
      </dgm:t>
    </dgm:pt>
    <dgm:pt modelId="{F4D17867-DA5C-7342-96A8-9332EA6CAFE5}" type="parTrans" cxnId="{8DAD132D-2284-D04F-8D44-344E97118ADF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5B908054-196B-D84B-9ACB-F93CFB8ED4A7}" type="sibTrans" cxnId="{8DAD132D-2284-D04F-8D44-344E97118ADF}">
      <dgm:prSet/>
      <dgm:spPr/>
      <dgm:t>
        <a:bodyPr/>
        <a:lstStyle/>
        <a:p>
          <a:pPr latinLnBrk="1"/>
          <a:endParaRPr lang="ko-KR" altLang="en-US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DB1E8802-0E73-154F-8624-3DD52D84B7A0}" type="pres">
      <dgm:prSet presAssocID="{5BB517DF-0560-9344-8622-CA0FA0A6B8AB}" presName="node" presStyleLbl="node1" presStyleIdx="0" presStyleCnt="5">
        <dgm:presLayoutVars>
          <dgm:bulletEnabled val="1"/>
        </dgm:presLayoutVars>
      </dgm:prSet>
      <dgm:spPr/>
    </dgm:pt>
    <dgm:pt modelId="{DDDB87A4-315D-C94A-A5C6-81750E6F1C87}" type="pres">
      <dgm:prSet presAssocID="{68E819D8-200A-EE43-BC4E-6899072D1F4B}" presName="sibTrans" presStyleLbl="sibTrans2D1" presStyleIdx="0" presStyleCnt="4"/>
      <dgm:spPr/>
    </dgm:pt>
    <dgm:pt modelId="{19340F38-3F93-0B41-8BC5-62765E6743D1}" type="pres">
      <dgm:prSet presAssocID="{68E819D8-200A-EE43-BC4E-6899072D1F4B}" presName="connectorText" presStyleLbl="sibTrans2D1" presStyleIdx="0" presStyleCnt="4"/>
      <dgm:spPr/>
    </dgm:pt>
    <dgm:pt modelId="{D000D61F-6DA3-DF42-A1CD-D97DE5885B6C}" type="pres">
      <dgm:prSet presAssocID="{136A4200-FD16-7340-998A-F31F9E9A6B46}" presName="node" presStyleLbl="node1" presStyleIdx="1" presStyleCnt="5">
        <dgm:presLayoutVars>
          <dgm:bulletEnabled val="1"/>
        </dgm:presLayoutVars>
      </dgm:prSet>
      <dgm:spPr/>
    </dgm:pt>
    <dgm:pt modelId="{238DE1E2-E6F4-1642-ADB7-CC39D3D7773D}" type="pres">
      <dgm:prSet presAssocID="{08FC95C0-618D-CF4F-BF47-2B5C5B543843}" presName="sibTrans" presStyleLbl="sibTrans2D1" presStyleIdx="1" presStyleCnt="4"/>
      <dgm:spPr/>
    </dgm:pt>
    <dgm:pt modelId="{51A54850-E887-B344-8195-1AB58A78B213}" type="pres">
      <dgm:prSet presAssocID="{08FC95C0-618D-CF4F-BF47-2B5C5B543843}" presName="connectorText" presStyleLbl="sibTrans2D1" presStyleIdx="1" presStyleCnt="4"/>
      <dgm:spPr/>
    </dgm:pt>
    <dgm:pt modelId="{9C7F8FB8-5B34-6840-AC02-E625C98AB670}" type="pres">
      <dgm:prSet presAssocID="{DF18E397-2FCE-9F47-9F91-5BF315C50F73}" presName="node" presStyleLbl="node1" presStyleIdx="2" presStyleCnt="5">
        <dgm:presLayoutVars>
          <dgm:bulletEnabled val="1"/>
        </dgm:presLayoutVars>
      </dgm:prSet>
      <dgm:spPr/>
    </dgm:pt>
    <dgm:pt modelId="{027CCE3C-25EF-E144-9DC6-FA9D75D5A6E5}" type="pres">
      <dgm:prSet presAssocID="{FEEBA4D4-D0FF-034C-ABFE-B543AED59B17}" presName="sibTrans" presStyleLbl="sibTrans2D1" presStyleIdx="2" presStyleCnt="4"/>
      <dgm:spPr/>
    </dgm:pt>
    <dgm:pt modelId="{89AB91D6-662C-E948-ADFD-FA495A75EC6F}" type="pres">
      <dgm:prSet presAssocID="{FEEBA4D4-D0FF-034C-ABFE-B543AED59B17}" presName="connectorText" presStyleLbl="sibTrans2D1" presStyleIdx="2" presStyleCnt="4"/>
      <dgm:spPr/>
    </dgm:pt>
    <dgm:pt modelId="{121317D7-C12F-1949-BC32-FC2A82769683}" type="pres">
      <dgm:prSet presAssocID="{9C7C2EB1-98B2-1E46-8FA0-655EBA0C01E7}" presName="node" presStyleLbl="node1" presStyleIdx="3" presStyleCnt="5">
        <dgm:presLayoutVars>
          <dgm:bulletEnabled val="1"/>
        </dgm:presLayoutVars>
      </dgm:prSet>
      <dgm:spPr/>
    </dgm:pt>
    <dgm:pt modelId="{22367F64-EE91-2445-9747-BD119A8D71BF}" type="pres">
      <dgm:prSet presAssocID="{8B8934B1-B4CC-1E4C-935B-C5722349355F}" presName="sibTrans" presStyleLbl="sibTrans2D1" presStyleIdx="3" presStyleCnt="4"/>
      <dgm:spPr/>
    </dgm:pt>
    <dgm:pt modelId="{39C03298-30FB-A848-8275-E477B5D38397}" type="pres">
      <dgm:prSet presAssocID="{8B8934B1-B4CC-1E4C-935B-C5722349355F}" presName="connectorText" presStyleLbl="sibTrans2D1" presStyleIdx="3" presStyleCnt="4"/>
      <dgm:spPr/>
    </dgm:pt>
    <dgm:pt modelId="{728591B8-50DE-414A-8CF6-2B6AF899269E}" type="pres">
      <dgm:prSet presAssocID="{4DDF2FD7-CD7C-CB48-86E2-B8DDBF7356D4}" presName="node" presStyleLbl="node1" presStyleIdx="4" presStyleCnt="5">
        <dgm:presLayoutVars>
          <dgm:bulletEnabled val="1"/>
        </dgm:presLayoutVars>
      </dgm:prSet>
      <dgm:spPr/>
    </dgm:pt>
  </dgm:ptLst>
  <dgm:cxnLst>
    <dgm:cxn modelId="{AE24AD14-154C-D441-8C8A-4F85104C9FEA}" type="presOf" srcId="{FEEBA4D4-D0FF-034C-ABFE-B543AED59B17}" destId="{027CCE3C-25EF-E144-9DC6-FA9D75D5A6E5}" srcOrd="0" destOrd="0" presId="urn:microsoft.com/office/officeart/2005/8/layout/process1"/>
    <dgm:cxn modelId="{0D63A417-E9A0-444D-B72D-2A206DD7AE57}" type="presOf" srcId="{68E819D8-200A-EE43-BC4E-6899072D1F4B}" destId="{DDDB87A4-315D-C94A-A5C6-81750E6F1C87}" srcOrd="0" destOrd="0" presId="urn:microsoft.com/office/officeart/2005/8/layout/process1"/>
    <dgm:cxn modelId="{8A68AF1D-53E4-F64F-AF1D-16FBFEE165B7}" type="presOf" srcId="{08FC95C0-618D-CF4F-BF47-2B5C5B543843}" destId="{238DE1E2-E6F4-1642-ADB7-CC39D3D7773D}" srcOrd="0" destOrd="0" presId="urn:microsoft.com/office/officeart/2005/8/layout/process1"/>
    <dgm:cxn modelId="{C631A12A-E598-6248-A951-62BDF70289B5}" type="presOf" srcId="{8B8934B1-B4CC-1E4C-935B-C5722349355F}" destId="{22367F64-EE91-2445-9747-BD119A8D71BF}" srcOrd="0" destOrd="0" presId="urn:microsoft.com/office/officeart/2005/8/layout/process1"/>
    <dgm:cxn modelId="{8DAD132D-2284-D04F-8D44-344E97118ADF}" srcId="{3AE250C4-4B86-A64E-BAA6-E0AD63FABAFC}" destId="{4DDF2FD7-CD7C-CB48-86E2-B8DDBF7356D4}" srcOrd="4" destOrd="0" parTransId="{F4D17867-DA5C-7342-96A8-9332EA6CAFE5}" sibTransId="{5B908054-196B-D84B-9ACB-F93CFB8ED4A7}"/>
    <dgm:cxn modelId="{5C063C38-77B4-9346-B332-1453460186B5}" type="presOf" srcId="{136A4200-FD16-7340-998A-F31F9E9A6B46}" destId="{D000D61F-6DA3-DF42-A1CD-D97DE5885B6C}" srcOrd="0" destOrd="0" presId="urn:microsoft.com/office/officeart/2005/8/layout/process1"/>
    <dgm:cxn modelId="{C0074F6C-B382-8440-8F01-F718AAE076D1}" srcId="{3AE250C4-4B86-A64E-BAA6-E0AD63FABAFC}" destId="{9C7C2EB1-98B2-1E46-8FA0-655EBA0C01E7}" srcOrd="3" destOrd="0" parTransId="{428FB623-17E6-6341-AEA1-E0122180B1FA}" sibTransId="{8B8934B1-B4CC-1E4C-935B-C5722349355F}"/>
    <dgm:cxn modelId="{F0DE224D-0797-1641-A473-D15F32FD8585}" type="presOf" srcId="{68E819D8-200A-EE43-BC4E-6899072D1F4B}" destId="{19340F38-3F93-0B41-8BC5-62765E6743D1}" srcOrd="1" destOrd="0" presId="urn:microsoft.com/office/officeart/2005/8/layout/process1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ACDC5B58-568C-9347-A0B5-0B4D7D6ED5DE}" srcId="{3AE250C4-4B86-A64E-BAA6-E0AD63FABAFC}" destId="{DF18E397-2FCE-9F47-9F91-5BF315C50F73}" srcOrd="2" destOrd="0" parTransId="{63A09F57-7866-8D41-9002-AC410924F604}" sibTransId="{FEEBA4D4-D0FF-034C-ABFE-B543AED59B17}"/>
    <dgm:cxn modelId="{5FBFBF81-6427-244C-A1F5-CF6219792614}" type="presOf" srcId="{8B8934B1-B4CC-1E4C-935B-C5722349355F}" destId="{39C03298-30FB-A848-8275-E477B5D38397}" srcOrd="1" destOrd="0" presId="urn:microsoft.com/office/officeart/2005/8/layout/process1"/>
    <dgm:cxn modelId="{F9FC5985-A1DC-A740-81A7-46B1CC0ABC64}" srcId="{3AE250C4-4B86-A64E-BAA6-E0AD63FABAFC}" destId="{5BB517DF-0560-9344-8622-CA0FA0A6B8AB}" srcOrd="0" destOrd="0" parTransId="{B515315B-0644-5D47-857C-A909E96CE5EE}" sibTransId="{68E819D8-200A-EE43-BC4E-6899072D1F4B}"/>
    <dgm:cxn modelId="{77C68993-3CAA-494D-AD1B-3D10DA4EFFD0}" srcId="{3AE250C4-4B86-A64E-BAA6-E0AD63FABAFC}" destId="{136A4200-FD16-7340-998A-F31F9E9A6B46}" srcOrd="1" destOrd="0" parTransId="{183C4807-BD63-E245-A17F-0BF2990459A9}" sibTransId="{08FC95C0-618D-CF4F-BF47-2B5C5B543843}"/>
    <dgm:cxn modelId="{5D91CBC1-0FF5-EB4A-8573-2B34F818F205}" type="presOf" srcId="{4DDF2FD7-CD7C-CB48-86E2-B8DDBF7356D4}" destId="{728591B8-50DE-414A-8CF6-2B6AF899269E}" srcOrd="0" destOrd="0" presId="urn:microsoft.com/office/officeart/2005/8/layout/process1"/>
    <dgm:cxn modelId="{6C9DC1C5-D7B9-2C45-9096-19DD5898F620}" type="presOf" srcId="{DF18E397-2FCE-9F47-9F91-5BF315C50F73}" destId="{9C7F8FB8-5B34-6840-AC02-E625C98AB670}" srcOrd="0" destOrd="0" presId="urn:microsoft.com/office/officeart/2005/8/layout/process1"/>
    <dgm:cxn modelId="{AD6D6DCC-802D-7341-A35C-14F3BBAC6137}" type="presOf" srcId="{9C7C2EB1-98B2-1E46-8FA0-655EBA0C01E7}" destId="{121317D7-C12F-1949-BC32-FC2A82769683}" srcOrd="0" destOrd="0" presId="urn:microsoft.com/office/officeart/2005/8/layout/process1"/>
    <dgm:cxn modelId="{DBC4D9E1-A499-8B40-B9A7-3BC23C7C3286}" type="presOf" srcId="{08FC95C0-618D-CF4F-BF47-2B5C5B543843}" destId="{51A54850-E887-B344-8195-1AB58A78B213}" srcOrd="1" destOrd="0" presId="urn:microsoft.com/office/officeart/2005/8/layout/process1"/>
    <dgm:cxn modelId="{C0B583F2-6BF5-9946-BEBA-8C657B62AB80}" type="presOf" srcId="{FEEBA4D4-D0FF-034C-ABFE-B543AED59B17}" destId="{89AB91D6-662C-E948-ADFD-FA495A75EC6F}" srcOrd="1" destOrd="0" presId="urn:microsoft.com/office/officeart/2005/8/layout/process1"/>
    <dgm:cxn modelId="{057387F4-109B-3448-B7E1-49603DBD151F}" type="presOf" srcId="{5BB517DF-0560-9344-8622-CA0FA0A6B8AB}" destId="{DB1E8802-0E73-154F-8624-3DD52D84B7A0}" srcOrd="0" destOrd="0" presId="urn:microsoft.com/office/officeart/2005/8/layout/process1"/>
    <dgm:cxn modelId="{207531C0-7C1B-3246-A19D-8D3CFE568C68}" type="presParOf" srcId="{8BA913C6-4392-894B-8D86-DABFA63CA848}" destId="{DB1E8802-0E73-154F-8624-3DD52D84B7A0}" srcOrd="0" destOrd="0" presId="urn:microsoft.com/office/officeart/2005/8/layout/process1"/>
    <dgm:cxn modelId="{6AC160C1-1ED9-3E4C-8D3D-30F6949B4020}" type="presParOf" srcId="{8BA913C6-4392-894B-8D86-DABFA63CA848}" destId="{DDDB87A4-315D-C94A-A5C6-81750E6F1C87}" srcOrd="1" destOrd="0" presId="urn:microsoft.com/office/officeart/2005/8/layout/process1"/>
    <dgm:cxn modelId="{F3CC1561-5E44-A94D-ABD6-5EDEAAB4034C}" type="presParOf" srcId="{DDDB87A4-315D-C94A-A5C6-81750E6F1C87}" destId="{19340F38-3F93-0B41-8BC5-62765E6743D1}" srcOrd="0" destOrd="0" presId="urn:microsoft.com/office/officeart/2005/8/layout/process1"/>
    <dgm:cxn modelId="{FB8832C5-DB8C-E64F-B9D2-E2381449F8D3}" type="presParOf" srcId="{8BA913C6-4392-894B-8D86-DABFA63CA848}" destId="{D000D61F-6DA3-DF42-A1CD-D97DE5885B6C}" srcOrd="2" destOrd="0" presId="urn:microsoft.com/office/officeart/2005/8/layout/process1"/>
    <dgm:cxn modelId="{CBADCBE6-5646-5441-A935-224E735B2B9B}" type="presParOf" srcId="{8BA913C6-4392-894B-8D86-DABFA63CA848}" destId="{238DE1E2-E6F4-1642-ADB7-CC39D3D7773D}" srcOrd="3" destOrd="0" presId="urn:microsoft.com/office/officeart/2005/8/layout/process1"/>
    <dgm:cxn modelId="{8964B490-E703-BE4E-8085-2DC4A37B66D1}" type="presParOf" srcId="{238DE1E2-E6F4-1642-ADB7-CC39D3D7773D}" destId="{51A54850-E887-B344-8195-1AB58A78B213}" srcOrd="0" destOrd="0" presId="urn:microsoft.com/office/officeart/2005/8/layout/process1"/>
    <dgm:cxn modelId="{73508760-4F6D-C34C-8BDA-233CD2E5EBE2}" type="presParOf" srcId="{8BA913C6-4392-894B-8D86-DABFA63CA848}" destId="{9C7F8FB8-5B34-6840-AC02-E625C98AB670}" srcOrd="4" destOrd="0" presId="urn:microsoft.com/office/officeart/2005/8/layout/process1"/>
    <dgm:cxn modelId="{2708AFD4-94C5-F64D-9839-1E051C87675E}" type="presParOf" srcId="{8BA913C6-4392-894B-8D86-DABFA63CA848}" destId="{027CCE3C-25EF-E144-9DC6-FA9D75D5A6E5}" srcOrd="5" destOrd="0" presId="urn:microsoft.com/office/officeart/2005/8/layout/process1"/>
    <dgm:cxn modelId="{D0C2724B-13E4-B347-AB19-BE410C304708}" type="presParOf" srcId="{027CCE3C-25EF-E144-9DC6-FA9D75D5A6E5}" destId="{89AB91D6-662C-E948-ADFD-FA495A75EC6F}" srcOrd="0" destOrd="0" presId="urn:microsoft.com/office/officeart/2005/8/layout/process1"/>
    <dgm:cxn modelId="{DC135831-1CFF-D241-9D50-A1AA88B298BB}" type="presParOf" srcId="{8BA913C6-4392-894B-8D86-DABFA63CA848}" destId="{121317D7-C12F-1949-BC32-FC2A82769683}" srcOrd="6" destOrd="0" presId="urn:microsoft.com/office/officeart/2005/8/layout/process1"/>
    <dgm:cxn modelId="{4731BDDB-F003-D44F-9431-5B4F1CE36FF6}" type="presParOf" srcId="{8BA913C6-4392-894B-8D86-DABFA63CA848}" destId="{22367F64-EE91-2445-9747-BD119A8D71BF}" srcOrd="7" destOrd="0" presId="urn:microsoft.com/office/officeart/2005/8/layout/process1"/>
    <dgm:cxn modelId="{7E02F4DD-001A-9B4B-8995-EAE9A981D6CC}" type="presParOf" srcId="{22367F64-EE91-2445-9747-BD119A8D71BF}" destId="{39C03298-30FB-A848-8275-E477B5D38397}" srcOrd="0" destOrd="0" presId="urn:microsoft.com/office/officeart/2005/8/layout/process1"/>
    <dgm:cxn modelId="{5C16316E-42D0-304E-94A4-EDB282E16DEA}" type="presParOf" srcId="{8BA913C6-4392-894B-8D86-DABFA63CA848}" destId="{728591B8-50DE-414A-8CF6-2B6AF899269E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BB517DF-0560-9344-8622-CA0FA0A6B8AB}">
      <dgm:prSet phldrT="[텍스트]" custT="1"/>
      <dgm:spPr/>
      <dgm:t>
        <a:bodyPr/>
        <a:lstStyle/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냠냠주방 소개</a:t>
          </a:r>
        </a:p>
      </dgm:t>
    </dgm:pt>
    <dgm:pt modelId="{B515315B-0644-5D47-857C-A909E96CE5EE}" type="parTrans" cxnId="{F9FC5985-A1DC-A740-81A7-46B1CC0ABC64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68E819D8-200A-EE43-BC4E-6899072D1F4B}" type="sibTrans" cxnId="{F9FC5985-A1DC-A740-81A7-46B1CC0ABC64}">
      <dgm:prSet custT="1"/>
      <dgm:spPr/>
      <dgm:t>
        <a:bodyPr/>
        <a:lstStyle/>
        <a:p>
          <a:pPr latinLnBrk="1"/>
          <a:endParaRPr lang="ko-KR" altLang="en-US" sz="5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375F7EDB-C1D3-9B4F-A1AB-7CF2C3D3E8A1}">
      <dgm:prSet phldrT="[텍스트]" custT="1"/>
      <dgm:spPr/>
      <dgm:t>
        <a:bodyPr/>
        <a:lstStyle/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규칙 </a:t>
          </a:r>
          <a:endParaRPr lang="en-US" altLang="ko-KR" sz="14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알려주기</a:t>
          </a:r>
        </a:p>
      </dgm:t>
    </dgm:pt>
    <dgm:pt modelId="{83CF694B-41B8-1C4D-8B49-5FB75E9FE3E0}" type="parTrans" cxnId="{87CA0299-5154-8540-A3A1-29DF55936139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869DBBEA-3CA2-C347-8D96-620C599F46D3}" type="sibTrans" cxnId="{87CA0299-5154-8540-A3A1-29DF55936139}">
      <dgm:prSet custT="1"/>
      <dgm:spPr/>
      <dgm:t>
        <a:bodyPr/>
        <a:lstStyle/>
        <a:p>
          <a:pPr latinLnBrk="1"/>
          <a:endParaRPr lang="ko-KR" altLang="en-US" sz="5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20A6602F-0CAF-0C4D-A6CC-A537927FB217}">
      <dgm:prSet phldrT="[텍스트]" custT="1"/>
      <dgm:spPr/>
      <dgm:t>
        <a:bodyPr/>
        <a:lstStyle/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컵으로 </a:t>
          </a:r>
          <a:endParaRPr lang="en-US" altLang="ko-KR" sz="14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빵 찍기</a:t>
          </a:r>
        </a:p>
      </dgm:t>
    </dgm:pt>
    <dgm:pt modelId="{B96500CA-DA89-9E46-A8FB-1BDF4FB44FE0}" type="parTrans" cxnId="{98B0B714-C74B-5D4B-8660-3CBAD92F0AC6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9AC007BE-3E49-BC44-8666-11626C77579C}" type="sibTrans" cxnId="{98B0B714-C74B-5D4B-8660-3CBAD92F0AC6}">
      <dgm:prSet custT="1"/>
      <dgm:spPr/>
      <dgm:t>
        <a:bodyPr/>
        <a:lstStyle/>
        <a:p>
          <a:pPr latinLnBrk="1"/>
          <a:endParaRPr lang="ko-KR" altLang="en-US" sz="5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7A925A4C-5D66-8549-AC95-667E6049A00C}">
      <dgm:prSet phldrT="[텍스트]" custT="1"/>
      <dgm:spPr/>
      <dgm:t>
        <a:bodyPr/>
        <a:lstStyle/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과일 넣기</a:t>
          </a:r>
        </a:p>
      </dgm:t>
    </dgm:pt>
    <dgm:pt modelId="{601C42C5-351E-CB4C-ADFE-5A70CCF0CCD7}" type="parTrans" cxnId="{91521643-B561-0645-8D22-72E201068A30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7B3BA38B-A4B3-184B-AC39-8C40AA2EFEDE}" type="sibTrans" cxnId="{91521643-B561-0645-8D22-72E201068A30}">
      <dgm:prSet custT="1"/>
      <dgm:spPr/>
      <dgm:t>
        <a:bodyPr/>
        <a:lstStyle/>
        <a:p>
          <a:pPr latinLnBrk="1"/>
          <a:endParaRPr lang="ko-KR" altLang="en-US" sz="5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3ECA56C0-5C26-FF45-BB84-9FE56A5590FE}">
      <dgm:prSet phldrT="[텍스트]" custT="1"/>
      <dgm:spPr/>
      <dgm:t>
        <a:bodyPr/>
        <a:lstStyle/>
        <a:p>
          <a:pPr latinLnBrk="1"/>
          <a:r>
            <a:rPr lang="ko-KR" altLang="en-US" sz="1400" dirty="0" err="1">
              <a:latin typeface="NanumSquare" panose="020B0600000101010101" pitchFamily="34" charset="-127"/>
              <a:ea typeface="NanumSquare" panose="020B0600000101010101" pitchFamily="34" charset="-127"/>
            </a:rPr>
            <a:t>초코</a:t>
          </a:r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 </a:t>
          </a:r>
          <a:endParaRPr lang="en-US" altLang="ko-KR" sz="14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바르기</a:t>
          </a:r>
        </a:p>
      </dgm:t>
    </dgm:pt>
    <dgm:pt modelId="{0FD7B7DC-86E6-5F45-B4E0-FCCC1638655E}" type="parTrans" cxnId="{1C2C4287-818A-8A47-AABD-5EA54EFA7E44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22FC2688-6BD1-B942-A618-29C73BF2577B}" type="sibTrans" cxnId="{1C2C4287-818A-8A47-AABD-5EA54EFA7E44}">
      <dgm:prSet custT="1"/>
      <dgm:spPr/>
      <dgm:t>
        <a:bodyPr/>
        <a:lstStyle/>
        <a:p>
          <a:pPr latinLnBrk="1"/>
          <a:endParaRPr lang="ko-KR" altLang="en-US" sz="5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1DD98404-06C7-F947-A6AA-905F8B66D561}">
      <dgm:prSet phldrT="[텍스트]" custT="1"/>
      <dgm:spPr/>
      <dgm:t>
        <a:bodyPr/>
        <a:lstStyle/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식빵 덮기</a:t>
          </a:r>
        </a:p>
      </dgm:t>
    </dgm:pt>
    <dgm:pt modelId="{94791B3D-6FAF-9047-8964-034AE7F27911}" type="parTrans" cxnId="{404AC7FA-E8BA-874B-9B9D-D85519BCF652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48ECB4DF-C16F-1844-8FF8-A2E8DB0865DD}" type="sibTrans" cxnId="{404AC7FA-E8BA-874B-9B9D-D85519BCF652}">
      <dgm:prSet custT="1"/>
      <dgm:spPr/>
      <dgm:t>
        <a:bodyPr/>
        <a:lstStyle/>
        <a:p>
          <a:pPr latinLnBrk="1"/>
          <a:endParaRPr lang="ko-KR" altLang="en-US" sz="5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128E09C2-0AF3-0E43-8E60-8DB77520EE46}">
      <dgm:prSet phldrT="[텍스트]" custT="1"/>
      <dgm:spPr/>
      <dgm:t>
        <a:bodyPr/>
        <a:lstStyle/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먹기</a:t>
          </a:r>
        </a:p>
      </dgm:t>
    </dgm:pt>
    <dgm:pt modelId="{98B4EC64-F7A1-AF4C-84BD-1144124B013C}" type="parTrans" cxnId="{23914610-06A0-994F-937D-C57F94FAFF8B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BD625F6A-C38D-BC4D-9EFF-496ABF6374EC}" type="sibTrans" cxnId="{23914610-06A0-994F-937D-C57F94FAFF8B}">
      <dgm:prSet custT="1"/>
      <dgm:spPr/>
      <dgm:t>
        <a:bodyPr/>
        <a:lstStyle/>
        <a:p>
          <a:pPr latinLnBrk="1"/>
          <a:endParaRPr lang="ko-KR" altLang="en-US" sz="5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2D7DED58-B724-D347-99ED-55926FD05B93}">
      <dgm:prSet phldrT="[텍스트]" custT="1"/>
      <dgm:spPr/>
      <dgm:t>
        <a:bodyPr/>
        <a:lstStyle/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정리 및 </a:t>
          </a:r>
          <a:endParaRPr lang="en-US" altLang="ko-KR" sz="14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</a:t>
          </a:r>
          <a:endParaRPr lang="en-US" altLang="ko-KR" sz="14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400" dirty="0">
              <a:latin typeface="NanumSquare" panose="020B0600000101010101" pitchFamily="34" charset="-127"/>
              <a:ea typeface="NanumSquare" panose="020B0600000101010101" pitchFamily="34" charset="-127"/>
            </a:rPr>
            <a:t> 이동</a:t>
          </a:r>
        </a:p>
      </dgm:t>
    </dgm:pt>
    <dgm:pt modelId="{8B38B1CA-1823-EE45-9C6B-297974BC6919}" type="parTrans" cxnId="{57E12FAF-2307-1B45-B824-76185A9800FF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930582B8-DC66-2C4E-A53B-BB4392A9F597}" type="sibTrans" cxnId="{57E12FAF-2307-1B45-B824-76185A9800FF}">
      <dgm:prSet/>
      <dgm:spPr/>
      <dgm:t>
        <a:bodyPr/>
        <a:lstStyle/>
        <a:p>
          <a:pPr latinLnBrk="1"/>
          <a:endParaRPr lang="ko-KR" altLang="en-US" sz="14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DB1E8802-0E73-154F-8624-3DD52D84B7A0}" type="pres">
      <dgm:prSet presAssocID="{5BB517DF-0560-9344-8622-CA0FA0A6B8AB}" presName="node" presStyleLbl="node1" presStyleIdx="0" presStyleCnt="8">
        <dgm:presLayoutVars>
          <dgm:bulletEnabled val="1"/>
        </dgm:presLayoutVars>
      </dgm:prSet>
      <dgm:spPr/>
    </dgm:pt>
    <dgm:pt modelId="{DDDB87A4-315D-C94A-A5C6-81750E6F1C87}" type="pres">
      <dgm:prSet presAssocID="{68E819D8-200A-EE43-BC4E-6899072D1F4B}" presName="sibTrans" presStyleLbl="sibTrans2D1" presStyleIdx="0" presStyleCnt="7"/>
      <dgm:spPr/>
    </dgm:pt>
    <dgm:pt modelId="{19340F38-3F93-0B41-8BC5-62765E6743D1}" type="pres">
      <dgm:prSet presAssocID="{68E819D8-200A-EE43-BC4E-6899072D1F4B}" presName="connectorText" presStyleLbl="sibTrans2D1" presStyleIdx="0" presStyleCnt="7"/>
      <dgm:spPr/>
    </dgm:pt>
    <dgm:pt modelId="{ED62B3EE-9997-3845-A3E3-2F2AE55EDF10}" type="pres">
      <dgm:prSet presAssocID="{375F7EDB-C1D3-9B4F-A1AB-7CF2C3D3E8A1}" presName="node" presStyleLbl="node1" presStyleIdx="1" presStyleCnt="8">
        <dgm:presLayoutVars>
          <dgm:bulletEnabled val="1"/>
        </dgm:presLayoutVars>
      </dgm:prSet>
      <dgm:spPr/>
    </dgm:pt>
    <dgm:pt modelId="{5E9BEFE8-9A25-8C48-9214-E329D53B67B7}" type="pres">
      <dgm:prSet presAssocID="{869DBBEA-3CA2-C347-8D96-620C599F46D3}" presName="sibTrans" presStyleLbl="sibTrans2D1" presStyleIdx="1" presStyleCnt="7"/>
      <dgm:spPr/>
    </dgm:pt>
    <dgm:pt modelId="{BBF92A58-D63E-264F-8C1E-D051F6644B83}" type="pres">
      <dgm:prSet presAssocID="{869DBBEA-3CA2-C347-8D96-620C599F46D3}" presName="connectorText" presStyleLbl="sibTrans2D1" presStyleIdx="1" presStyleCnt="7"/>
      <dgm:spPr/>
    </dgm:pt>
    <dgm:pt modelId="{EEF4EF0C-DE09-5F4D-AF4F-2AEA12266A21}" type="pres">
      <dgm:prSet presAssocID="{20A6602F-0CAF-0C4D-A6CC-A537927FB217}" presName="node" presStyleLbl="node1" presStyleIdx="2" presStyleCnt="8">
        <dgm:presLayoutVars>
          <dgm:bulletEnabled val="1"/>
        </dgm:presLayoutVars>
      </dgm:prSet>
      <dgm:spPr/>
    </dgm:pt>
    <dgm:pt modelId="{F23D8A39-00DA-3447-8815-4BD14FF89BB8}" type="pres">
      <dgm:prSet presAssocID="{9AC007BE-3E49-BC44-8666-11626C77579C}" presName="sibTrans" presStyleLbl="sibTrans2D1" presStyleIdx="2" presStyleCnt="7"/>
      <dgm:spPr/>
    </dgm:pt>
    <dgm:pt modelId="{BF3954C7-9021-AC47-B65E-733B6AC0C91D}" type="pres">
      <dgm:prSet presAssocID="{9AC007BE-3E49-BC44-8666-11626C77579C}" presName="connectorText" presStyleLbl="sibTrans2D1" presStyleIdx="2" presStyleCnt="7"/>
      <dgm:spPr/>
    </dgm:pt>
    <dgm:pt modelId="{53C97012-9E10-B240-A935-D3AAA49CCFFC}" type="pres">
      <dgm:prSet presAssocID="{7A925A4C-5D66-8549-AC95-667E6049A00C}" presName="node" presStyleLbl="node1" presStyleIdx="3" presStyleCnt="8">
        <dgm:presLayoutVars>
          <dgm:bulletEnabled val="1"/>
        </dgm:presLayoutVars>
      </dgm:prSet>
      <dgm:spPr/>
    </dgm:pt>
    <dgm:pt modelId="{012E2543-A710-2541-896C-138A0D0647F7}" type="pres">
      <dgm:prSet presAssocID="{7B3BA38B-A4B3-184B-AC39-8C40AA2EFEDE}" presName="sibTrans" presStyleLbl="sibTrans2D1" presStyleIdx="3" presStyleCnt="7"/>
      <dgm:spPr/>
    </dgm:pt>
    <dgm:pt modelId="{1547ED9D-2148-A745-9D72-99D1D5EFABA5}" type="pres">
      <dgm:prSet presAssocID="{7B3BA38B-A4B3-184B-AC39-8C40AA2EFEDE}" presName="connectorText" presStyleLbl="sibTrans2D1" presStyleIdx="3" presStyleCnt="7"/>
      <dgm:spPr/>
    </dgm:pt>
    <dgm:pt modelId="{13942F5D-D42E-2947-98AD-E447D675A522}" type="pres">
      <dgm:prSet presAssocID="{3ECA56C0-5C26-FF45-BB84-9FE56A5590FE}" presName="node" presStyleLbl="node1" presStyleIdx="4" presStyleCnt="8">
        <dgm:presLayoutVars>
          <dgm:bulletEnabled val="1"/>
        </dgm:presLayoutVars>
      </dgm:prSet>
      <dgm:spPr/>
    </dgm:pt>
    <dgm:pt modelId="{202A6DEE-4335-F84D-A3CE-93CBD2AB631C}" type="pres">
      <dgm:prSet presAssocID="{22FC2688-6BD1-B942-A618-29C73BF2577B}" presName="sibTrans" presStyleLbl="sibTrans2D1" presStyleIdx="4" presStyleCnt="7"/>
      <dgm:spPr/>
    </dgm:pt>
    <dgm:pt modelId="{C01DFDD2-0D1B-6241-935E-A0DAB736FB51}" type="pres">
      <dgm:prSet presAssocID="{22FC2688-6BD1-B942-A618-29C73BF2577B}" presName="connectorText" presStyleLbl="sibTrans2D1" presStyleIdx="4" presStyleCnt="7"/>
      <dgm:spPr/>
    </dgm:pt>
    <dgm:pt modelId="{7C7D9297-7A4E-0247-AEF4-811433B6EFB4}" type="pres">
      <dgm:prSet presAssocID="{1DD98404-06C7-F947-A6AA-905F8B66D561}" presName="node" presStyleLbl="node1" presStyleIdx="5" presStyleCnt="8">
        <dgm:presLayoutVars>
          <dgm:bulletEnabled val="1"/>
        </dgm:presLayoutVars>
      </dgm:prSet>
      <dgm:spPr/>
    </dgm:pt>
    <dgm:pt modelId="{7D4BF3BE-1C2A-FE46-821E-ED61EA106C36}" type="pres">
      <dgm:prSet presAssocID="{48ECB4DF-C16F-1844-8FF8-A2E8DB0865DD}" presName="sibTrans" presStyleLbl="sibTrans2D1" presStyleIdx="5" presStyleCnt="7"/>
      <dgm:spPr/>
    </dgm:pt>
    <dgm:pt modelId="{FDC4A82F-6292-A041-856B-F0BE5EC9E40C}" type="pres">
      <dgm:prSet presAssocID="{48ECB4DF-C16F-1844-8FF8-A2E8DB0865DD}" presName="connectorText" presStyleLbl="sibTrans2D1" presStyleIdx="5" presStyleCnt="7"/>
      <dgm:spPr/>
    </dgm:pt>
    <dgm:pt modelId="{4899C8B4-C7DB-FD42-AF5D-19E813042FB4}" type="pres">
      <dgm:prSet presAssocID="{128E09C2-0AF3-0E43-8E60-8DB77520EE46}" presName="node" presStyleLbl="node1" presStyleIdx="6" presStyleCnt="8">
        <dgm:presLayoutVars>
          <dgm:bulletEnabled val="1"/>
        </dgm:presLayoutVars>
      </dgm:prSet>
      <dgm:spPr/>
    </dgm:pt>
    <dgm:pt modelId="{44B734DA-4EEA-6242-B6D2-85FC45981892}" type="pres">
      <dgm:prSet presAssocID="{BD625F6A-C38D-BC4D-9EFF-496ABF6374EC}" presName="sibTrans" presStyleLbl="sibTrans2D1" presStyleIdx="6" presStyleCnt="7"/>
      <dgm:spPr/>
    </dgm:pt>
    <dgm:pt modelId="{9351A2F0-1A21-434C-B9C4-B265ED821935}" type="pres">
      <dgm:prSet presAssocID="{BD625F6A-C38D-BC4D-9EFF-496ABF6374EC}" presName="connectorText" presStyleLbl="sibTrans2D1" presStyleIdx="6" presStyleCnt="7"/>
      <dgm:spPr/>
    </dgm:pt>
    <dgm:pt modelId="{9455F87C-6398-0B47-8BA1-EBB10494CE07}" type="pres">
      <dgm:prSet presAssocID="{2D7DED58-B724-D347-99ED-55926FD05B93}" presName="node" presStyleLbl="node1" presStyleIdx="7" presStyleCnt="8">
        <dgm:presLayoutVars>
          <dgm:bulletEnabled val="1"/>
        </dgm:presLayoutVars>
      </dgm:prSet>
      <dgm:spPr/>
    </dgm:pt>
  </dgm:ptLst>
  <dgm:cxnLst>
    <dgm:cxn modelId="{47C64F03-798A-0449-AA8F-5595A1452629}" type="presOf" srcId="{22FC2688-6BD1-B942-A618-29C73BF2577B}" destId="{C01DFDD2-0D1B-6241-935E-A0DAB736FB51}" srcOrd="1" destOrd="0" presId="urn:microsoft.com/office/officeart/2005/8/layout/process1"/>
    <dgm:cxn modelId="{05D9BC04-EE3C-AF4D-9722-30466559CEEB}" type="presOf" srcId="{2D7DED58-B724-D347-99ED-55926FD05B93}" destId="{9455F87C-6398-0B47-8BA1-EBB10494CE07}" srcOrd="0" destOrd="0" presId="urn:microsoft.com/office/officeart/2005/8/layout/process1"/>
    <dgm:cxn modelId="{23914610-06A0-994F-937D-C57F94FAFF8B}" srcId="{3AE250C4-4B86-A64E-BAA6-E0AD63FABAFC}" destId="{128E09C2-0AF3-0E43-8E60-8DB77520EE46}" srcOrd="6" destOrd="0" parTransId="{98B4EC64-F7A1-AF4C-84BD-1144124B013C}" sibTransId="{BD625F6A-C38D-BC4D-9EFF-496ABF6374EC}"/>
    <dgm:cxn modelId="{98B0B714-C74B-5D4B-8660-3CBAD92F0AC6}" srcId="{3AE250C4-4B86-A64E-BAA6-E0AD63FABAFC}" destId="{20A6602F-0CAF-0C4D-A6CC-A537927FB217}" srcOrd="2" destOrd="0" parTransId="{B96500CA-DA89-9E46-A8FB-1BDF4FB44FE0}" sibTransId="{9AC007BE-3E49-BC44-8666-11626C77579C}"/>
    <dgm:cxn modelId="{41DFEA14-88A0-C84A-97C6-B62A9347C4DC}" type="presOf" srcId="{20A6602F-0CAF-0C4D-A6CC-A537927FB217}" destId="{EEF4EF0C-DE09-5F4D-AF4F-2AEA12266A21}" srcOrd="0" destOrd="0" presId="urn:microsoft.com/office/officeart/2005/8/layout/process1"/>
    <dgm:cxn modelId="{0D63A417-E9A0-444D-B72D-2A206DD7AE57}" type="presOf" srcId="{68E819D8-200A-EE43-BC4E-6899072D1F4B}" destId="{DDDB87A4-315D-C94A-A5C6-81750E6F1C87}" srcOrd="0" destOrd="0" presId="urn:microsoft.com/office/officeart/2005/8/layout/process1"/>
    <dgm:cxn modelId="{BF145C1F-7B08-8840-A6B3-E365B2E3829A}" type="presOf" srcId="{1DD98404-06C7-F947-A6AA-905F8B66D561}" destId="{7C7D9297-7A4E-0247-AEF4-811433B6EFB4}" srcOrd="0" destOrd="0" presId="urn:microsoft.com/office/officeart/2005/8/layout/process1"/>
    <dgm:cxn modelId="{F3B2931F-39CF-2943-A3B9-C6399684B598}" type="presOf" srcId="{375F7EDB-C1D3-9B4F-A1AB-7CF2C3D3E8A1}" destId="{ED62B3EE-9997-3845-A3E3-2F2AE55EDF10}" srcOrd="0" destOrd="0" presId="urn:microsoft.com/office/officeart/2005/8/layout/process1"/>
    <dgm:cxn modelId="{32358E38-4B6E-B04E-B37E-80DCC125C1FC}" type="presOf" srcId="{48ECB4DF-C16F-1844-8FF8-A2E8DB0865DD}" destId="{FDC4A82F-6292-A041-856B-F0BE5EC9E40C}" srcOrd="1" destOrd="0" presId="urn:microsoft.com/office/officeart/2005/8/layout/process1"/>
    <dgm:cxn modelId="{0E10663E-7E36-CC47-9994-EAEE597496A8}" type="presOf" srcId="{869DBBEA-3CA2-C347-8D96-620C599F46D3}" destId="{5E9BEFE8-9A25-8C48-9214-E329D53B67B7}" srcOrd="0" destOrd="0" presId="urn:microsoft.com/office/officeart/2005/8/layout/process1"/>
    <dgm:cxn modelId="{003D0C5D-785C-B545-AD40-7A3E7AF3649A}" type="presOf" srcId="{48ECB4DF-C16F-1844-8FF8-A2E8DB0865DD}" destId="{7D4BF3BE-1C2A-FE46-821E-ED61EA106C36}" srcOrd="0" destOrd="0" presId="urn:microsoft.com/office/officeart/2005/8/layout/process1"/>
    <dgm:cxn modelId="{91521643-B561-0645-8D22-72E201068A30}" srcId="{3AE250C4-4B86-A64E-BAA6-E0AD63FABAFC}" destId="{7A925A4C-5D66-8549-AC95-667E6049A00C}" srcOrd="3" destOrd="0" parTransId="{601C42C5-351E-CB4C-ADFE-5A70CCF0CCD7}" sibTransId="{7B3BA38B-A4B3-184B-AC39-8C40AA2EFEDE}"/>
    <dgm:cxn modelId="{F0DE224D-0797-1641-A473-D15F32FD8585}" type="presOf" srcId="{68E819D8-200A-EE43-BC4E-6899072D1F4B}" destId="{19340F38-3F93-0B41-8BC5-62765E6743D1}" srcOrd="1" destOrd="0" presId="urn:microsoft.com/office/officeart/2005/8/layout/process1"/>
    <dgm:cxn modelId="{B3AC8A4D-A1AD-A647-AEB0-AAADF5B50480}" type="presOf" srcId="{7A925A4C-5D66-8549-AC95-667E6049A00C}" destId="{53C97012-9E10-B240-A935-D3AAA49CCFFC}" srcOrd="0" destOrd="0" presId="urn:microsoft.com/office/officeart/2005/8/layout/process1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F9FC5985-A1DC-A740-81A7-46B1CC0ABC64}" srcId="{3AE250C4-4B86-A64E-BAA6-E0AD63FABAFC}" destId="{5BB517DF-0560-9344-8622-CA0FA0A6B8AB}" srcOrd="0" destOrd="0" parTransId="{B515315B-0644-5D47-857C-A909E96CE5EE}" sibTransId="{68E819D8-200A-EE43-BC4E-6899072D1F4B}"/>
    <dgm:cxn modelId="{1C2C4287-818A-8A47-AABD-5EA54EFA7E44}" srcId="{3AE250C4-4B86-A64E-BAA6-E0AD63FABAFC}" destId="{3ECA56C0-5C26-FF45-BB84-9FE56A5590FE}" srcOrd="4" destOrd="0" parTransId="{0FD7B7DC-86E6-5F45-B4E0-FCCC1638655E}" sibTransId="{22FC2688-6BD1-B942-A618-29C73BF2577B}"/>
    <dgm:cxn modelId="{5EF34D89-2F48-084E-951F-6A7C5CCCAB0F}" type="presOf" srcId="{7B3BA38B-A4B3-184B-AC39-8C40AA2EFEDE}" destId="{1547ED9D-2148-A745-9D72-99D1D5EFABA5}" srcOrd="1" destOrd="0" presId="urn:microsoft.com/office/officeart/2005/8/layout/process1"/>
    <dgm:cxn modelId="{A9E8588F-7F96-214A-B3B0-4DB3CC29574A}" type="presOf" srcId="{BD625F6A-C38D-BC4D-9EFF-496ABF6374EC}" destId="{9351A2F0-1A21-434C-B9C4-B265ED821935}" srcOrd="1" destOrd="0" presId="urn:microsoft.com/office/officeart/2005/8/layout/process1"/>
    <dgm:cxn modelId="{562EBB97-8830-DE4F-8575-50C233A1E759}" type="presOf" srcId="{22FC2688-6BD1-B942-A618-29C73BF2577B}" destId="{202A6DEE-4335-F84D-A3CE-93CBD2AB631C}" srcOrd="0" destOrd="0" presId="urn:microsoft.com/office/officeart/2005/8/layout/process1"/>
    <dgm:cxn modelId="{87CA0299-5154-8540-A3A1-29DF55936139}" srcId="{3AE250C4-4B86-A64E-BAA6-E0AD63FABAFC}" destId="{375F7EDB-C1D3-9B4F-A1AB-7CF2C3D3E8A1}" srcOrd="1" destOrd="0" parTransId="{83CF694B-41B8-1C4D-8B49-5FB75E9FE3E0}" sibTransId="{869DBBEA-3CA2-C347-8D96-620C599F46D3}"/>
    <dgm:cxn modelId="{57E12FAF-2307-1B45-B824-76185A9800FF}" srcId="{3AE250C4-4B86-A64E-BAA6-E0AD63FABAFC}" destId="{2D7DED58-B724-D347-99ED-55926FD05B93}" srcOrd="7" destOrd="0" parTransId="{8B38B1CA-1823-EE45-9C6B-297974BC6919}" sibTransId="{930582B8-DC66-2C4E-A53B-BB4392A9F597}"/>
    <dgm:cxn modelId="{4671C8BE-BE36-604D-ADD1-76C2A26C0D60}" type="presOf" srcId="{9AC007BE-3E49-BC44-8666-11626C77579C}" destId="{F23D8A39-00DA-3447-8815-4BD14FF89BB8}" srcOrd="0" destOrd="0" presId="urn:microsoft.com/office/officeart/2005/8/layout/process1"/>
    <dgm:cxn modelId="{7EA05FC9-1868-EB44-A7C9-0A45290F703F}" type="presOf" srcId="{128E09C2-0AF3-0E43-8E60-8DB77520EE46}" destId="{4899C8B4-C7DB-FD42-AF5D-19E813042FB4}" srcOrd="0" destOrd="0" presId="urn:microsoft.com/office/officeart/2005/8/layout/process1"/>
    <dgm:cxn modelId="{3CCEA5D3-A7BF-CC4E-BA7E-19510A2F536F}" type="presOf" srcId="{7B3BA38B-A4B3-184B-AC39-8C40AA2EFEDE}" destId="{012E2543-A710-2541-896C-138A0D0647F7}" srcOrd="0" destOrd="0" presId="urn:microsoft.com/office/officeart/2005/8/layout/process1"/>
    <dgm:cxn modelId="{B5D99ED9-EDC7-B548-92F0-91AFFA76A5B4}" type="presOf" srcId="{869DBBEA-3CA2-C347-8D96-620C599F46D3}" destId="{BBF92A58-D63E-264F-8C1E-D051F6644B83}" srcOrd="1" destOrd="0" presId="urn:microsoft.com/office/officeart/2005/8/layout/process1"/>
    <dgm:cxn modelId="{9354F5E0-6423-4E4C-A10D-B055C0B5CDAC}" type="presOf" srcId="{3ECA56C0-5C26-FF45-BB84-9FE56A5590FE}" destId="{13942F5D-D42E-2947-98AD-E447D675A522}" srcOrd="0" destOrd="0" presId="urn:microsoft.com/office/officeart/2005/8/layout/process1"/>
    <dgm:cxn modelId="{057387F4-109B-3448-B7E1-49603DBD151F}" type="presOf" srcId="{5BB517DF-0560-9344-8622-CA0FA0A6B8AB}" destId="{DB1E8802-0E73-154F-8624-3DD52D84B7A0}" srcOrd="0" destOrd="0" presId="urn:microsoft.com/office/officeart/2005/8/layout/process1"/>
    <dgm:cxn modelId="{16ECF8F4-0456-034F-A189-5413605EB414}" type="presOf" srcId="{9AC007BE-3E49-BC44-8666-11626C77579C}" destId="{BF3954C7-9021-AC47-B65E-733B6AC0C91D}" srcOrd="1" destOrd="0" presId="urn:microsoft.com/office/officeart/2005/8/layout/process1"/>
    <dgm:cxn modelId="{404AC7FA-E8BA-874B-9B9D-D85519BCF652}" srcId="{3AE250C4-4B86-A64E-BAA6-E0AD63FABAFC}" destId="{1DD98404-06C7-F947-A6AA-905F8B66D561}" srcOrd="5" destOrd="0" parTransId="{94791B3D-6FAF-9047-8964-034AE7F27911}" sibTransId="{48ECB4DF-C16F-1844-8FF8-A2E8DB0865DD}"/>
    <dgm:cxn modelId="{6A8C01FC-2FED-5C48-909C-3EBDEF1FB57B}" type="presOf" srcId="{BD625F6A-C38D-BC4D-9EFF-496ABF6374EC}" destId="{44B734DA-4EEA-6242-B6D2-85FC45981892}" srcOrd="0" destOrd="0" presId="urn:microsoft.com/office/officeart/2005/8/layout/process1"/>
    <dgm:cxn modelId="{207531C0-7C1B-3246-A19D-8D3CFE568C68}" type="presParOf" srcId="{8BA913C6-4392-894B-8D86-DABFA63CA848}" destId="{DB1E8802-0E73-154F-8624-3DD52D84B7A0}" srcOrd="0" destOrd="0" presId="urn:microsoft.com/office/officeart/2005/8/layout/process1"/>
    <dgm:cxn modelId="{6AC160C1-1ED9-3E4C-8D3D-30F6949B4020}" type="presParOf" srcId="{8BA913C6-4392-894B-8D86-DABFA63CA848}" destId="{DDDB87A4-315D-C94A-A5C6-81750E6F1C87}" srcOrd="1" destOrd="0" presId="urn:microsoft.com/office/officeart/2005/8/layout/process1"/>
    <dgm:cxn modelId="{F3CC1561-5E44-A94D-ABD6-5EDEAAB4034C}" type="presParOf" srcId="{DDDB87A4-315D-C94A-A5C6-81750E6F1C87}" destId="{19340F38-3F93-0B41-8BC5-62765E6743D1}" srcOrd="0" destOrd="0" presId="urn:microsoft.com/office/officeart/2005/8/layout/process1"/>
    <dgm:cxn modelId="{D34A4974-4996-3649-899E-44CBAD330107}" type="presParOf" srcId="{8BA913C6-4392-894B-8D86-DABFA63CA848}" destId="{ED62B3EE-9997-3845-A3E3-2F2AE55EDF10}" srcOrd="2" destOrd="0" presId="urn:microsoft.com/office/officeart/2005/8/layout/process1"/>
    <dgm:cxn modelId="{846013F1-DE34-2742-8223-6342139ABDCC}" type="presParOf" srcId="{8BA913C6-4392-894B-8D86-DABFA63CA848}" destId="{5E9BEFE8-9A25-8C48-9214-E329D53B67B7}" srcOrd="3" destOrd="0" presId="urn:microsoft.com/office/officeart/2005/8/layout/process1"/>
    <dgm:cxn modelId="{50BD67D2-F054-6E45-80FE-308D1CFE9BB9}" type="presParOf" srcId="{5E9BEFE8-9A25-8C48-9214-E329D53B67B7}" destId="{BBF92A58-D63E-264F-8C1E-D051F6644B83}" srcOrd="0" destOrd="0" presId="urn:microsoft.com/office/officeart/2005/8/layout/process1"/>
    <dgm:cxn modelId="{2B412C61-F9D0-2545-853B-D25FD72304D4}" type="presParOf" srcId="{8BA913C6-4392-894B-8D86-DABFA63CA848}" destId="{EEF4EF0C-DE09-5F4D-AF4F-2AEA12266A21}" srcOrd="4" destOrd="0" presId="urn:microsoft.com/office/officeart/2005/8/layout/process1"/>
    <dgm:cxn modelId="{3D64C0A3-0EFD-3F40-AA0B-7ADDF2195DFC}" type="presParOf" srcId="{8BA913C6-4392-894B-8D86-DABFA63CA848}" destId="{F23D8A39-00DA-3447-8815-4BD14FF89BB8}" srcOrd="5" destOrd="0" presId="urn:microsoft.com/office/officeart/2005/8/layout/process1"/>
    <dgm:cxn modelId="{039988C7-8298-8949-B18E-18566DCE7A58}" type="presParOf" srcId="{F23D8A39-00DA-3447-8815-4BD14FF89BB8}" destId="{BF3954C7-9021-AC47-B65E-733B6AC0C91D}" srcOrd="0" destOrd="0" presId="urn:microsoft.com/office/officeart/2005/8/layout/process1"/>
    <dgm:cxn modelId="{6AAC89F9-AC11-374D-9BD4-B5D8D35D2285}" type="presParOf" srcId="{8BA913C6-4392-894B-8D86-DABFA63CA848}" destId="{53C97012-9E10-B240-A935-D3AAA49CCFFC}" srcOrd="6" destOrd="0" presId="urn:microsoft.com/office/officeart/2005/8/layout/process1"/>
    <dgm:cxn modelId="{ED903941-7666-B44C-9B2C-B939671B0417}" type="presParOf" srcId="{8BA913C6-4392-894B-8D86-DABFA63CA848}" destId="{012E2543-A710-2541-896C-138A0D0647F7}" srcOrd="7" destOrd="0" presId="urn:microsoft.com/office/officeart/2005/8/layout/process1"/>
    <dgm:cxn modelId="{6D4E8606-C40C-5743-8705-555F3A390710}" type="presParOf" srcId="{012E2543-A710-2541-896C-138A0D0647F7}" destId="{1547ED9D-2148-A745-9D72-99D1D5EFABA5}" srcOrd="0" destOrd="0" presId="urn:microsoft.com/office/officeart/2005/8/layout/process1"/>
    <dgm:cxn modelId="{06DB955B-4B24-8C4A-AAA8-134F6BB07518}" type="presParOf" srcId="{8BA913C6-4392-894B-8D86-DABFA63CA848}" destId="{13942F5D-D42E-2947-98AD-E447D675A522}" srcOrd="8" destOrd="0" presId="urn:microsoft.com/office/officeart/2005/8/layout/process1"/>
    <dgm:cxn modelId="{2D4EC503-3786-F44E-9547-280D6A699076}" type="presParOf" srcId="{8BA913C6-4392-894B-8D86-DABFA63CA848}" destId="{202A6DEE-4335-F84D-A3CE-93CBD2AB631C}" srcOrd="9" destOrd="0" presId="urn:microsoft.com/office/officeart/2005/8/layout/process1"/>
    <dgm:cxn modelId="{459085CE-B4CB-7C4D-8234-0154661A2E5D}" type="presParOf" srcId="{202A6DEE-4335-F84D-A3CE-93CBD2AB631C}" destId="{C01DFDD2-0D1B-6241-935E-A0DAB736FB51}" srcOrd="0" destOrd="0" presId="urn:microsoft.com/office/officeart/2005/8/layout/process1"/>
    <dgm:cxn modelId="{CE721570-429A-3447-91DE-472CBC32EF84}" type="presParOf" srcId="{8BA913C6-4392-894B-8D86-DABFA63CA848}" destId="{7C7D9297-7A4E-0247-AEF4-811433B6EFB4}" srcOrd="10" destOrd="0" presId="urn:microsoft.com/office/officeart/2005/8/layout/process1"/>
    <dgm:cxn modelId="{628E2A4E-45D7-8C45-BCF1-1D87688FC3E2}" type="presParOf" srcId="{8BA913C6-4392-894B-8D86-DABFA63CA848}" destId="{7D4BF3BE-1C2A-FE46-821E-ED61EA106C36}" srcOrd="11" destOrd="0" presId="urn:microsoft.com/office/officeart/2005/8/layout/process1"/>
    <dgm:cxn modelId="{082D3EC2-F6E2-9048-8703-7E25DF72813A}" type="presParOf" srcId="{7D4BF3BE-1C2A-FE46-821E-ED61EA106C36}" destId="{FDC4A82F-6292-A041-856B-F0BE5EC9E40C}" srcOrd="0" destOrd="0" presId="urn:microsoft.com/office/officeart/2005/8/layout/process1"/>
    <dgm:cxn modelId="{D5DA3A8B-B153-5E44-BD42-9D10477016BD}" type="presParOf" srcId="{8BA913C6-4392-894B-8D86-DABFA63CA848}" destId="{4899C8B4-C7DB-FD42-AF5D-19E813042FB4}" srcOrd="12" destOrd="0" presId="urn:microsoft.com/office/officeart/2005/8/layout/process1"/>
    <dgm:cxn modelId="{6DAE7B99-7435-6D49-92A8-7F8912DBD345}" type="presParOf" srcId="{8BA913C6-4392-894B-8D86-DABFA63CA848}" destId="{44B734DA-4EEA-6242-B6D2-85FC45981892}" srcOrd="13" destOrd="0" presId="urn:microsoft.com/office/officeart/2005/8/layout/process1"/>
    <dgm:cxn modelId="{C63AFC01-E169-FC4F-8E9F-C96F8686C53D}" type="presParOf" srcId="{44B734DA-4EEA-6242-B6D2-85FC45981892}" destId="{9351A2F0-1A21-434C-B9C4-B265ED821935}" srcOrd="0" destOrd="0" presId="urn:microsoft.com/office/officeart/2005/8/layout/process1"/>
    <dgm:cxn modelId="{0DFD56B8-EC7D-8548-8C5D-7AF55055EA2A}" type="presParOf" srcId="{8BA913C6-4392-894B-8D86-DABFA63CA848}" destId="{9455F87C-6398-0B47-8BA1-EBB10494CE07}" srcOrd="1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BB517DF-0560-9344-8622-CA0FA0A6B8AB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생명의 동굴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소개</a:t>
          </a:r>
        </a:p>
      </dgm:t>
    </dgm:pt>
    <dgm:pt modelId="{B515315B-0644-5D47-857C-A909E96CE5EE}" type="parTrans" cxnId="{F9FC5985-A1DC-A740-81A7-46B1CC0ABC64}">
      <dgm:prSet/>
      <dgm:spPr/>
      <dgm:t>
        <a:bodyPr/>
        <a:lstStyle/>
        <a:p>
          <a:pPr latinLnBrk="1"/>
          <a:endParaRPr lang="ko-KR" altLang="en-US" sz="16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68E819D8-200A-EE43-BC4E-6899072D1F4B}" type="sibTrans" cxnId="{F9FC5985-A1DC-A740-81A7-46B1CC0ABC64}">
      <dgm:prSet custT="1"/>
      <dgm:spPr/>
      <dgm:t>
        <a:bodyPr/>
        <a:lstStyle/>
        <a:p>
          <a:pPr latinLnBrk="1"/>
          <a:endParaRPr lang="ko-KR" altLang="en-US" sz="6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E334C2AF-57EC-B04E-B2C9-CD039F3BE4DC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그림자 성경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이야기</a:t>
          </a:r>
        </a:p>
      </dgm:t>
    </dgm:pt>
    <dgm:pt modelId="{E2A7CD19-7F47-1840-A436-0AD84A553703}" type="parTrans" cxnId="{B5D0DF6B-7DD4-7347-90A5-5EB662620FF4}">
      <dgm:prSet/>
      <dgm:spPr/>
      <dgm:t>
        <a:bodyPr/>
        <a:lstStyle/>
        <a:p>
          <a:pPr latinLnBrk="1"/>
          <a:endParaRPr lang="ko-KR" altLang="en-US" sz="2000"/>
        </a:p>
      </dgm:t>
    </dgm:pt>
    <dgm:pt modelId="{4F2C1073-6057-7741-AEAD-BB83B3629D7F}" type="sibTrans" cxnId="{B5D0DF6B-7DD4-7347-90A5-5EB662620FF4}">
      <dgm:prSet custT="1"/>
      <dgm:spPr/>
      <dgm:t>
        <a:bodyPr/>
        <a:lstStyle/>
        <a:p>
          <a:pPr latinLnBrk="1"/>
          <a:endParaRPr lang="ko-KR" altLang="en-US" sz="1050"/>
        </a:p>
      </dgm:t>
    </dgm:pt>
    <dgm:pt modelId="{AFB19791-3CD3-034B-93C0-F81C9E2589F8}">
      <dgm:prSet phldrT="[텍스트]" custT="1"/>
      <dgm:spPr/>
      <dgm:t>
        <a:bodyPr/>
        <a:lstStyle/>
        <a:p>
          <a:pPr latinLnBrk="1"/>
          <a:r>
            <a:rPr lang="ko-KR" altLang="en-US" sz="1600" dirty="0" err="1">
              <a:latin typeface="NanumSquare" panose="020B0600000101010101" pitchFamily="34" charset="-127"/>
              <a:ea typeface="NanumSquare" panose="020B0600000101010101" pitchFamily="34" charset="-127"/>
            </a:rPr>
            <a:t>야광봉</a:t>
          </a:r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 이용한 마른 뼈 표현</a:t>
          </a:r>
        </a:p>
      </dgm:t>
    </dgm:pt>
    <dgm:pt modelId="{082BA03F-399C-C24B-8E10-4C88147DD404}" type="parTrans" cxnId="{6D46DB54-5C94-BE47-83E6-052D42A3345F}">
      <dgm:prSet/>
      <dgm:spPr/>
      <dgm:t>
        <a:bodyPr/>
        <a:lstStyle/>
        <a:p>
          <a:pPr latinLnBrk="1"/>
          <a:endParaRPr lang="ko-KR" altLang="en-US" sz="2000"/>
        </a:p>
      </dgm:t>
    </dgm:pt>
    <dgm:pt modelId="{A4A72ECB-10EC-DC4C-92DB-60337E93DF32}" type="sibTrans" cxnId="{6D46DB54-5C94-BE47-83E6-052D42A3345F}">
      <dgm:prSet custT="1"/>
      <dgm:spPr/>
      <dgm:t>
        <a:bodyPr/>
        <a:lstStyle/>
        <a:p>
          <a:pPr latinLnBrk="1"/>
          <a:endParaRPr lang="ko-KR" altLang="en-US" sz="1050"/>
        </a:p>
      </dgm:t>
    </dgm:pt>
    <dgm:pt modelId="{2B416660-A19C-9D47-B6EC-109A7254F30B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뼈가 살아나는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장면 표현</a:t>
          </a:r>
        </a:p>
      </dgm:t>
    </dgm:pt>
    <dgm:pt modelId="{D687167A-2405-1343-9837-C0274A5C1FFC}" type="parTrans" cxnId="{EA66EC7F-FDFA-C64B-9CCA-26ED091944A4}">
      <dgm:prSet/>
      <dgm:spPr/>
      <dgm:t>
        <a:bodyPr/>
        <a:lstStyle/>
        <a:p>
          <a:pPr latinLnBrk="1"/>
          <a:endParaRPr lang="ko-KR" altLang="en-US" sz="2000"/>
        </a:p>
      </dgm:t>
    </dgm:pt>
    <dgm:pt modelId="{561EEFFD-5949-7846-92D7-5158E021C04A}" type="sibTrans" cxnId="{EA66EC7F-FDFA-C64B-9CCA-26ED091944A4}">
      <dgm:prSet custT="1"/>
      <dgm:spPr/>
      <dgm:t>
        <a:bodyPr/>
        <a:lstStyle/>
        <a:p>
          <a:pPr latinLnBrk="1"/>
          <a:endParaRPr lang="ko-KR" altLang="en-US" sz="1050"/>
        </a:p>
      </dgm:t>
    </dgm:pt>
    <dgm:pt modelId="{D0BF138F-01B2-8C45-95F4-FF378C61C198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마무리 및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 이동</a:t>
          </a:r>
        </a:p>
      </dgm:t>
    </dgm:pt>
    <dgm:pt modelId="{B4911659-1262-BD40-9DBE-7BFEE52D14E0}" type="parTrans" cxnId="{DAAB58DD-4B2E-8547-93ED-D1DB8D21FDB0}">
      <dgm:prSet/>
      <dgm:spPr/>
      <dgm:t>
        <a:bodyPr/>
        <a:lstStyle/>
        <a:p>
          <a:pPr latinLnBrk="1"/>
          <a:endParaRPr lang="ko-KR" altLang="en-US" sz="2000"/>
        </a:p>
      </dgm:t>
    </dgm:pt>
    <dgm:pt modelId="{FDB74AAB-91A9-704A-A4AB-5478477E0C61}" type="sibTrans" cxnId="{DAAB58DD-4B2E-8547-93ED-D1DB8D21FDB0}">
      <dgm:prSet/>
      <dgm:spPr/>
      <dgm:t>
        <a:bodyPr/>
        <a:lstStyle/>
        <a:p>
          <a:pPr latinLnBrk="1"/>
          <a:endParaRPr lang="ko-KR" altLang="en-US" sz="2000"/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DB1E8802-0E73-154F-8624-3DD52D84B7A0}" type="pres">
      <dgm:prSet presAssocID="{5BB517DF-0560-9344-8622-CA0FA0A6B8AB}" presName="node" presStyleLbl="node1" presStyleIdx="0" presStyleCnt="5">
        <dgm:presLayoutVars>
          <dgm:bulletEnabled val="1"/>
        </dgm:presLayoutVars>
      </dgm:prSet>
      <dgm:spPr/>
    </dgm:pt>
    <dgm:pt modelId="{DDDB87A4-315D-C94A-A5C6-81750E6F1C87}" type="pres">
      <dgm:prSet presAssocID="{68E819D8-200A-EE43-BC4E-6899072D1F4B}" presName="sibTrans" presStyleLbl="sibTrans2D1" presStyleIdx="0" presStyleCnt="4"/>
      <dgm:spPr/>
    </dgm:pt>
    <dgm:pt modelId="{19340F38-3F93-0B41-8BC5-62765E6743D1}" type="pres">
      <dgm:prSet presAssocID="{68E819D8-200A-EE43-BC4E-6899072D1F4B}" presName="connectorText" presStyleLbl="sibTrans2D1" presStyleIdx="0" presStyleCnt="4"/>
      <dgm:spPr/>
    </dgm:pt>
    <dgm:pt modelId="{45FC4D92-F3D3-ED4F-A5BE-464B2CB02272}" type="pres">
      <dgm:prSet presAssocID="{E334C2AF-57EC-B04E-B2C9-CD039F3BE4DC}" presName="node" presStyleLbl="node1" presStyleIdx="1" presStyleCnt="5">
        <dgm:presLayoutVars>
          <dgm:bulletEnabled val="1"/>
        </dgm:presLayoutVars>
      </dgm:prSet>
      <dgm:spPr/>
    </dgm:pt>
    <dgm:pt modelId="{E980EC90-A92F-8342-8FF2-A9FA76BCA6C0}" type="pres">
      <dgm:prSet presAssocID="{4F2C1073-6057-7741-AEAD-BB83B3629D7F}" presName="sibTrans" presStyleLbl="sibTrans2D1" presStyleIdx="1" presStyleCnt="4"/>
      <dgm:spPr/>
    </dgm:pt>
    <dgm:pt modelId="{F45FFCE0-6AE5-8141-B638-72A06FE3B98C}" type="pres">
      <dgm:prSet presAssocID="{4F2C1073-6057-7741-AEAD-BB83B3629D7F}" presName="connectorText" presStyleLbl="sibTrans2D1" presStyleIdx="1" presStyleCnt="4"/>
      <dgm:spPr/>
    </dgm:pt>
    <dgm:pt modelId="{950ECD4B-4F80-3046-9C5C-7D0708669BDE}" type="pres">
      <dgm:prSet presAssocID="{AFB19791-3CD3-034B-93C0-F81C9E2589F8}" presName="node" presStyleLbl="node1" presStyleIdx="2" presStyleCnt="5">
        <dgm:presLayoutVars>
          <dgm:bulletEnabled val="1"/>
        </dgm:presLayoutVars>
      </dgm:prSet>
      <dgm:spPr/>
    </dgm:pt>
    <dgm:pt modelId="{8630A426-C7DA-3D47-93A9-491DDD01F910}" type="pres">
      <dgm:prSet presAssocID="{A4A72ECB-10EC-DC4C-92DB-60337E93DF32}" presName="sibTrans" presStyleLbl="sibTrans2D1" presStyleIdx="2" presStyleCnt="4"/>
      <dgm:spPr/>
    </dgm:pt>
    <dgm:pt modelId="{327F9816-0748-CF44-B2D2-659C2FA161BD}" type="pres">
      <dgm:prSet presAssocID="{A4A72ECB-10EC-DC4C-92DB-60337E93DF32}" presName="connectorText" presStyleLbl="sibTrans2D1" presStyleIdx="2" presStyleCnt="4"/>
      <dgm:spPr/>
    </dgm:pt>
    <dgm:pt modelId="{BBDDEBA5-9018-B84F-BA16-6C8E3678245B}" type="pres">
      <dgm:prSet presAssocID="{2B416660-A19C-9D47-B6EC-109A7254F30B}" presName="node" presStyleLbl="node1" presStyleIdx="3" presStyleCnt="5">
        <dgm:presLayoutVars>
          <dgm:bulletEnabled val="1"/>
        </dgm:presLayoutVars>
      </dgm:prSet>
      <dgm:spPr/>
    </dgm:pt>
    <dgm:pt modelId="{86C5C368-BD3C-284D-BD4D-503721E33A3E}" type="pres">
      <dgm:prSet presAssocID="{561EEFFD-5949-7846-92D7-5158E021C04A}" presName="sibTrans" presStyleLbl="sibTrans2D1" presStyleIdx="3" presStyleCnt="4"/>
      <dgm:spPr/>
    </dgm:pt>
    <dgm:pt modelId="{F83D0868-9F72-124E-A2EA-8BBD3B48F11F}" type="pres">
      <dgm:prSet presAssocID="{561EEFFD-5949-7846-92D7-5158E021C04A}" presName="connectorText" presStyleLbl="sibTrans2D1" presStyleIdx="3" presStyleCnt="4"/>
      <dgm:spPr/>
    </dgm:pt>
    <dgm:pt modelId="{C89D86F7-50FE-8649-9ED2-BB6954DF69B7}" type="pres">
      <dgm:prSet presAssocID="{D0BF138F-01B2-8C45-95F4-FF378C61C198}" presName="node" presStyleLbl="node1" presStyleIdx="4" presStyleCnt="5">
        <dgm:presLayoutVars>
          <dgm:bulletEnabled val="1"/>
        </dgm:presLayoutVars>
      </dgm:prSet>
      <dgm:spPr/>
    </dgm:pt>
  </dgm:ptLst>
  <dgm:cxnLst>
    <dgm:cxn modelId="{0D63A417-E9A0-444D-B72D-2A206DD7AE57}" type="presOf" srcId="{68E819D8-200A-EE43-BC4E-6899072D1F4B}" destId="{DDDB87A4-315D-C94A-A5C6-81750E6F1C87}" srcOrd="0" destOrd="0" presId="urn:microsoft.com/office/officeart/2005/8/layout/process1"/>
    <dgm:cxn modelId="{B8E8F32C-EE45-5640-BE5D-94FA780047A1}" type="presOf" srcId="{2B416660-A19C-9D47-B6EC-109A7254F30B}" destId="{BBDDEBA5-9018-B84F-BA16-6C8E3678245B}" srcOrd="0" destOrd="0" presId="urn:microsoft.com/office/officeart/2005/8/layout/process1"/>
    <dgm:cxn modelId="{2A843837-5055-3840-96B2-7E19D435C7C6}" type="presOf" srcId="{E334C2AF-57EC-B04E-B2C9-CD039F3BE4DC}" destId="{45FC4D92-F3D3-ED4F-A5BE-464B2CB02272}" srcOrd="0" destOrd="0" presId="urn:microsoft.com/office/officeart/2005/8/layout/process1"/>
    <dgm:cxn modelId="{260ABA5D-D762-364F-AA82-E0AC77BB0A67}" type="presOf" srcId="{561EEFFD-5949-7846-92D7-5158E021C04A}" destId="{86C5C368-BD3C-284D-BD4D-503721E33A3E}" srcOrd="0" destOrd="0" presId="urn:microsoft.com/office/officeart/2005/8/layout/process1"/>
    <dgm:cxn modelId="{D149C843-846B-6744-9AB1-6EA7268A02AE}" type="presOf" srcId="{D0BF138F-01B2-8C45-95F4-FF378C61C198}" destId="{C89D86F7-50FE-8649-9ED2-BB6954DF69B7}" srcOrd="0" destOrd="0" presId="urn:microsoft.com/office/officeart/2005/8/layout/process1"/>
    <dgm:cxn modelId="{B5D0DF6B-7DD4-7347-90A5-5EB662620FF4}" srcId="{3AE250C4-4B86-A64E-BAA6-E0AD63FABAFC}" destId="{E334C2AF-57EC-B04E-B2C9-CD039F3BE4DC}" srcOrd="1" destOrd="0" parTransId="{E2A7CD19-7F47-1840-A436-0AD84A553703}" sibTransId="{4F2C1073-6057-7741-AEAD-BB83B3629D7F}"/>
    <dgm:cxn modelId="{F0DE224D-0797-1641-A473-D15F32FD8585}" type="presOf" srcId="{68E819D8-200A-EE43-BC4E-6899072D1F4B}" destId="{19340F38-3F93-0B41-8BC5-62765E6743D1}" srcOrd="1" destOrd="0" presId="urn:microsoft.com/office/officeart/2005/8/layout/process1"/>
    <dgm:cxn modelId="{47F7E252-8011-9345-B4B9-4B5B541E5295}" type="presOf" srcId="{561EEFFD-5949-7846-92D7-5158E021C04A}" destId="{F83D0868-9F72-124E-A2EA-8BBD3B48F11F}" srcOrd="1" destOrd="0" presId="urn:microsoft.com/office/officeart/2005/8/layout/process1"/>
    <dgm:cxn modelId="{6D46DB54-5C94-BE47-83E6-052D42A3345F}" srcId="{3AE250C4-4B86-A64E-BAA6-E0AD63FABAFC}" destId="{AFB19791-3CD3-034B-93C0-F81C9E2589F8}" srcOrd="2" destOrd="0" parTransId="{082BA03F-399C-C24B-8E10-4C88147DD404}" sibTransId="{A4A72ECB-10EC-DC4C-92DB-60337E93DF32}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EA66EC7F-FDFA-C64B-9CCA-26ED091944A4}" srcId="{3AE250C4-4B86-A64E-BAA6-E0AD63FABAFC}" destId="{2B416660-A19C-9D47-B6EC-109A7254F30B}" srcOrd="3" destOrd="0" parTransId="{D687167A-2405-1343-9837-C0274A5C1FFC}" sibTransId="{561EEFFD-5949-7846-92D7-5158E021C04A}"/>
    <dgm:cxn modelId="{F9FC5985-A1DC-A740-81A7-46B1CC0ABC64}" srcId="{3AE250C4-4B86-A64E-BAA6-E0AD63FABAFC}" destId="{5BB517DF-0560-9344-8622-CA0FA0A6B8AB}" srcOrd="0" destOrd="0" parTransId="{B515315B-0644-5D47-857C-A909E96CE5EE}" sibTransId="{68E819D8-200A-EE43-BC4E-6899072D1F4B}"/>
    <dgm:cxn modelId="{9732078E-1DB4-574E-A751-D0FB6B6922D7}" type="presOf" srcId="{4F2C1073-6057-7741-AEAD-BB83B3629D7F}" destId="{E980EC90-A92F-8342-8FF2-A9FA76BCA6C0}" srcOrd="0" destOrd="0" presId="urn:microsoft.com/office/officeart/2005/8/layout/process1"/>
    <dgm:cxn modelId="{EC7B248F-8902-B44B-9128-FE9DC30BC33C}" type="presOf" srcId="{A4A72ECB-10EC-DC4C-92DB-60337E93DF32}" destId="{327F9816-0748-CF44-B2D2-659C2FA161BD}" srcOrd="1" destOrd="0" presId="urn:microsoft.com/office/officeart/2005/8/layout/process1"/>
    <dgm:cxn modelId="{DDB088AD-1638-624C-8023-028F988CABB2}" type="presOf" srcId="{AFB19791-3CD3-034B-93C0-F81C9E2589F8}" destId="{950ECD4B-4F80-3046-9C5C-7D0708669BDE}" srcOrd="0" destOrd="0" presId="urn:microsoft.com/office/officeart/2005/8/layout/process1"/>
    <dgm:cxn modelId="{F1CBFFB4-80D1-A04F-AE69-FFD27BF5E647}" type="presOf" srcId="{4F2C1073-6057-7741-AEAD-BB83B3629D7F}" destId="{F45FFCE0-6AE5-8141-B638-72A06FE3B98C}" srcOrd="1" destOrd="0" presId="urn:microsoft.com/office/officeart/2005/8/layout/process1"/>
    <dgm:cxn modelId="{2522C9BE-1BAD-5B4F-AFEE-9207CBDB3FCE}" type="presOf" srcId="{A4A72ECB-10EC-DC4C-92DB-60337E93DF32}" destId="{8630A426-C7DA-3D47-93A9-491DDD01F910}" srcOrd="0" destOrd="0" presId="urn:microsoft.com/office/officeart/2005/8/layout/process1"/>
    <dgm:cxn modelId="{DAAB58DD-4B2E-8547-93ED-D1DB8D21FDB0}" srcId="{3AE250C4-4B86-A64E-BAA6-E0AD63FABAFC}" destId="{D0BF138F-01B2-8C45-95F4-FF378C61C198}" srcOrd="4" destOrd="0" parTransId="{B4911659-1262-BD40-9DBE-7BFEE52D14E0}" sibTransId="{FDB74AAB-91A9-704A-A4AB-5478477E0C61}"/>
    <dgm:cxn modelId="{057387F4-109B-3448-B7E1-49603DBD151F}" type="presOf" srcId="{5BB517DF-0560-9344-8622-CA0FA0A6B8AB}" destId="{DB1E8802-0E73-154F-8624-3DD52D84B7A0}" srcOrd="0" destOrd="0" presId="urn:microsoft.com/office/officeart/2005/8/layout/process1"/>
    <dgm:cxn modelId="{207531C0-7C1B-3246-A19D-8D3CFE568C68}" type="presParOf" srcId="{8BA913C6-4392-894B-8D86-DABFA63CA848}" destId="{DB1E8802-0E73-154F-8624-3DD52D84B7A0}" srcOrd="0" destOrd="0" presId="urn:microsoft.com/office/officeart/2005/8/layout/process1"/>
    <dgm:cxn modelId="{6AC160C1-1ED9-3E4C-8D3D-30F6949B4020}" type="presParOf" srcId="{8BA913C6-4392-894B-8D86-DABFA63CA848}" destId="{DDDB87A4-315D-C94A-A5C6-81750E6F1C87}" srcOrd="1" destOrd="0" presId="urn:microsoft.com/office/officeart/2005/8/layout/process1"/>
    <dgm:cxn modelId="{F3CC1561-5E44-A94D-ABD6-5EDEAAB4034C}" type="presParOf" srcId="{DDDB87A4-315D-C94A-A5C6-81750E6F1C87}" destId="{19340F38-3F93-0B41-8BC5-62765E6743D1}" srcOrd="0" destOrd="0" presId="urn:microsoft.com/office/officeart/2005/8/layout/process1"/>
    <dgm:cxn modelId="{C27B679D-B331-244B-B474-37ED32819A44}" type="presParOf" srcId="{8BA913C6-4392-894B-8D86-DABFA63CA848}" destId="{45FC4D92-F3D3-ED4F-A5BE-464B2CB02272}" srcOrd="2" destOrd="0" presId="urn:microsoft.com/office/officeart/2005/8/layout/process1"/>
    <dgm:cxn modelId="{EDE2A493-436D-6E4C-A237-06E8713BA3D5}" type="presParOf" srcId="{8BA913C6-4392-894B-8D86-DABFA63CA848}" destId="{E980EC90-A92F-8342-8FF2-A9FA76BCA6C0}" srcOrd="3" destOrd="0" presId="urn:microsoft.com/office/officeart/2005/8/layout/process1"/>
    <dgm:cxn modelId="{03B7633E-C668-4B40-B9D1-486A92E06B56}" type="presParOf" srcId="{E980EC90-A92F-8342-8FF2-A9FA76BCA6C0}" destId="{F45FFCE0-6AE5-8141-B638-72A06FE3B98C}" srcOrd="0" destOrd="0" presId="urn:microsoft.com/office/officeart/2005/8/layout/process1"/>
    <dgm:cxn modelId="{13A68416-2469-584B-9CAB-5570E04E3E3A}" type="presParOf" srcId="{8BA913C6-4392-894B-8D86-DABFA63CA848}" destId="{950ECD4B-4F80-3046-9C5C-7D0708669BDE}" srcOrd="4" destOrd="0" presId="urn:microsoft.com/office/officeart/2005/8/layout/process1"/>
    <dgm:cxn modelId="{68C27650-ED08-C64D-B91C-ACE568084778}" type="presParOf" srcId="{8BA913C6-4392-894B-8D86-DABFA63CA848}" destId="{8630A426-C7DA-3D47-93A9-491DDD01F910}" srcOrd="5" destOrd="0" presId="urn:microsoft.com/office/officeart/2005/8/layout/process1"/>
    <dgm:cxn modelId="{4465B543-DFB9-C94F-8759-7481D96764C1}" type="presParOf" srcId="{8630A426-C7DA-3D47-93A9-491DDD01F910}" destId="{327F9816-0748-CF44-B2D2-659C2FA161BD}" srcOrd="0" destOrd="0" presId="urn:microsoft.com/office/officeart/2005/8/layout/process1"/>
    <dgm:cxn modelId="{51387613-7EC0-8949-AA41-21A2CB3D4098}" type="presParOf" srcId="{8BA913C6-4392-894B-8D86-DABFA63CA848}" destId="{BBDDEBA5-9018-B84F-BA16-6C8E3678245B}" srcOrd="6" destOrd="0" presId="urn:microsoft.com/office/officeart/2005/8/layout/process1"/>
    <dgm:cxn modelId="{80C285FF-E446-0741-9B94-371A58EDB66A}" type="presParOf" srcId="{8BA913C6-4392-894B-8D86-DABFA63CA848}" destId="{86C5C368-BD3C-284D-BD4D-503721E33A3E}" srcOrd="7" destOrd="0" presId="urn:microsoft.com/office/officeart/2005/8/layout/process1"/>
    <dgm:cxn modelId="{8FD291C8-5296-D643-A2BB-8BB9FEB4739D}" type="presParOf" srcId="{86C5C368-BD3C-284D-BD4D-503721E33A3E}" destId="{F83D0868-9F72-124E-A2EA-8BBD3B48F11F}" srcOrd="0" destOrd="0" presId="urn:microsoft.com/office/officeart/2005/8/layout/process1"/>
    <dgm:cxn modelId="{87564B19-065C-524B-8AAE-66EF49888B97}" type="presParOf" srcId="{8BA913C6-4392-894B-8D86-DABFA63CA848}" destId="{C89D86F7-50FE-8649-9ED2-BB6954DF69B7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BB517DF-0560-9344-8622-CA0FA0A6B8AB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왕의 정글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소개</a:t>
          </a:r>
        </a:p>
      </dgm:t>
    </dgm:pt>
    <dgm:pt modelId="{B515315B-0644-5D47-857C-A909E96CE5EE}" type="parTrans" cxnId="{F9FC5985-A1DC-A740-81A7-46B1CC0ABC64}">
      <dgm:prSet/>
      <dgm:spPr/>
      <dgm:t>
        <a:bodyPr/>
        <a:lstStyle/>
        <a:p>
          <a:pPr latinLnBrk="1"/>
          <a:endParaRPr lang="ko-KR" altLang="en-US" sz="16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68E819D8-200A-EE43-BC4E-6899072D1F4B}" type="sibTrans" cxnId="{F9FC5985-A1DC-A740-81A7-46B1CC0ABC64}">
      <dgm:prSet custT="1"/>
      <dgm:spPr/>
      <dgm:t>
        <a:bodyPr/>
        <a:lstStyle/>
        <a:p>
          <a:pPr latinLnBrk="1"/>
          <a:endParaRPr lang="ko-KR" altLang="en-US" sz="6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E334C2AF-57EC-B04E-B2C9-CD039F3BE4DC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활동 설명</a:t>
          </a:r>
        </a:p>
      </dgm:t>
    </dgm:pt>
    <dgm:pt modelId="{E2A7CD19-7F47-1840-A436-0AD84A553703}" type="parTrans" cxnId="{B5D0DF6B-7DD4-7347-90A5-5EB662620FF4}">
      <dgm:prSet/>
      <dgm:spPr/>
      <dgm:t>
        <a:bodyPr/>
        <a:lstStyle/>
        <a:p>
          <a:pPr latinLnBrk="1"/>
          <a:endParaRPr lang="ko-KR" altLang="en-US" sz="2000"/>
        </a:p>
      </dgm:t>
    </dgm:pt>
    <dgm:pt modelId="{4F2C1073-6057-7741-AEAD-BB83B3629D7F}" type="sibTrans" cxnId="{B5D0DF6B-7DD4-7347-90A5-5EB662620FF4}">
      <dgm:prSet custT="1"/>
      <dgm:spPr/>
      <dgm:t>
        <a:bodyPr/>
        <a:lstStyle/>
        <a:p>
          <a:pPr latinLnBrk="1"/>
          <a:endParaRPr lang="ko-KR" altLang="en-US" sz="1050"/>
        </a:p>
      </dgm:t>
    </dgm:pt>
    <dgm:pt modelId="{AFB19791-3CD3-034B-93C0-F81C9E2589F8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정글 속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왕 카드 찾기</a:t>
          </a:r>
        </a:p>
      </dgm:t>
    </dgm:pt>
    <dgm:pt modelId="{082BA03F-399C-C24B-8E10-4C88147DD404}" type="parTrans" cxnId="{6D46DB54-5C94-BE47-83E6-052D42A3345F}">
      <dgm:prSet/>
      <dgm:spPr/>
      <dgm:t>
        <a:bodyPr/>
        <a:lstStyle/>
        <a:p>
          <a:pPr latinLnBrk="1"/>
          <a:endParaRPr lang="ko-KR" altLang="en-US" sz="2000"/>
        </a:p>
      </dgm:t>
    </dgm:pt>
    <dgm:pt modelId="{A4A72ECB-10EC-DC4C-92DB-60337E93DF32}" type="sibTrans" cxnId="{6D46DB54-5C94-BE47-83E6-052D42A3345F}">
      <dgm:prSet custT="1"/>
      <dgm:spPr/>
      <dgm:t>
        <a:bodyPr/>
        <a:lstStyle/>
        <a:p>
          <a:pPr latinLnBrk="1"/>
          <a:endParaRPr lang="ko-KR" altLang="en-US" sz="1050"/>
        </a:p>
      </dgm:t>
    </dgm:pt>
    <dgm:pt modelId="{2B416660-A19C-9D47-B6EC-109A7254F30B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카드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구분하기</a:t>
          </a:r>
        </a:p>
      </dgm:t>
    </dgm:pt>
    <dgm:pt modelId="{D687167A-2405-1343-9837-C0274A5C1FFC}" type="parTrans" cxnId="{EA66EC7F-FDFA-C64B-9CCA-26ED091944A4}">
      <dgm:prSet/>
      <dgm:spPr/>
      <dgm:t>
        <a:bodyPr/>
        <a:lstStyle/>
        <a:p>
          <a:pPr latinLnBrk="1"/>
          <a:endParaRPr lang="ko-KR" altLang="en-US" sz="2000"/>
        </a:p>
      </dgm:t>
    </dgm:pt>
    <dgm:pt modelId="{561EEFFD-5949-7846-92D7-5158E021C04A}" type="sibTrans" cxnId="{EA66EC7F-FDFA-C64B-9CCA-26ED091944A4}">
      <dgm:prSet custT="1"/>
      <dgm:spPr/>
      <dgm:t>
        <a:bodyPr/>
        <a:lstStyle/>
        <a:p>
          <a:pPr latinLnBrk="1"/>
          <a:endParaRPr lang="ko-KR" altLang="en-US" sz="1050"/>
        </a:p>
      </dgm:t>
    </dgm:pt>
    <dgm:pt modelId="{D0BF138F-01B2-8C45-95F4-FF378C61C198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마무리 및 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 이동</a:t>
          </a:r>
        </a:p>
      </dgm:t>
    </dgm:pt>
    <dgm:pt modelId="{B4911659-1262-BD40-9DBE-7BFEE52D14E0}" type="parTrans" cxnId="{DAAB58DD-4B2E-8547-93ED-D1DB8D21FDB0}">
      <dgm:prSet/>
      <dgm:spPr/>
      <dgm:t>
        <a:bodyPr/>
        <a:lstStyle/>
        <a:p>
          <a:pPr latinLnBrk="1"/>
          <a:endParaRPr lang="ko-KR" altLang="en-US" sz="2000"/>
        </a:p>
      </dgm:t>
    </dgm:pt>
    <dgm:pt modelId="{FDB74AAB-91A9-704A-A4AB-5478477E0C61}" type="sibTrans" cxnId="{DAAB58DD-4B2E-8547-93ED-D1DB8D21FDB0}">
      <dgm:prSet/>
      <dgm:spPr/>
      <dgm:t>
        <a:bodyPr/>
        <a:lstStyle/>
        <a:p>
          <a:pPr latinLnBrk="1"/>
          <a:endParaRPr lang="ko-KR" altLang="en-US" sz="2000"/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DB1E8802-0E73-154F-8624-3DD52D84B7A0}" type="pres">
      <dgm:prSet presAssocID="{5BB517DF-0560-9344-8622-CA0FA0A6B8AB}" presName="node" presStyleLbl="node1" presStyleIdx="0" presStyleCnt="5">
        <dgm:presLayoutVars>
          <dgm:bulletEnabled val="1"/>
        </dgm:presLayoutVars>
      </dgm:prSet>
      <dgm:spPr/>
    </dgm:pt>
    <dgm:pt modelId="{DDDB87A4-315D-C94A-A5C6-81750E6F1C87}" type="pres">
      <dgm:prSet presAssocID="{68E819D8-200A-EE43-BC4E-6899072D1F4B}" presName="sibTrans" presStyleLbl="sibTrans2D1" presStyleIdx="0" presStyleCnt="4"/>
      <dgm:spPr/>
    </dgm:pt>
    <dgm:pt modelId="{19340F38-3F93-0B41-8BC5-62765E6743D1}" type="pres">
      <dgm:prSet presAssocID="{68E819D8-200A-EE43-BC4E-6899072D1F4B}" presName="connectorText" presStyleLbl="sibTrans2D1" presStyleIdx="0" presStyleCnt="4"/>
      <dgm:spPr/>
    </dgm:pt>
    <dgm:pt modelId="{45FC4D92-F3D3-ED4F-A5BE-464B2CB02272}" type="pres">
      <dgm:prSet presAssocID="{E334C2AF-57EC-B04E-B2C9-CD039F3BE4DC}" presName="node" presStyleLbl="node1" presStyleIdx="1" presStyleCnt="5">
        <dgm:presLayoutVars>
          <dgm:bulletEnabled val="1"/>
        </dgm:presLayoutVars>
      </dgm:prSet>
      <dgm:spPr/>
    </dgm:pt>
    <dgm:pt modelId="{E980EC90-A92F-8342-8FF2-A9FA76BCA6C0}" type="pres">
      <dgm:prSet presAssocID="{4F2C1073-6057-7741-AEAD-BB83B3629D7F}" presName="sibTrans" presStyleLbl="sibTrans2D1" presStyleIdx="1" presStyleCnt="4"/>
      <dgm:spPr/>
    </dgm:pt>
    <dgm:pt modelId="{F45FFCE0-6AE5-8141-B638-72A06FE3B98C}" type="pres">
      <dgm:prSet presAssocID="{4F2C1073-6057-7741-AEAD-BB83B3629D7F}" presName="connectorText" presStyleLbl="sibTrans2D1" presStyleIdx="1" presStyleCnt="4"/>
      <dgm:spPr/>
    </dgm:pt>
    <dgm:pt modelId="{950ECD4B-4F80-3046-9C5C-7D0708669BDE}" type="pres">
      <dgm:prSet presAssocID="{AFB19791-3CD3-034B-93C0-F81C9E2589F8}" presName="node" presStyleLbl="node1" presStyleIdx="2" presStyleCnt="5">
        <dgm:presLayoutVars>
          <dgm:bulletEnabled val="1"/>
        </dgm:presLayoutVars>
      </dgm:prSet>
      <dgm:spPr/>
    </dgm:pt>
    <dgm:pt modelId="{8630A426-C7DA-3D47-93A9-491DDD01F910}" type="pres">
      <dgm:prSet presAssocID="{A4A72ECB-10EC-DC4C-92DB-60337E93DF32}" presName="sibTrans" presStyleLbl="sibTrans2D1" presStyleIdx="2" presStyleCnt="4"/>
      <dgm:spPr/>
    </dgm:pt>
    <dgm:pt modelId="{327F9816-0748-CF44-B2D2-659C2FA161BD}" type="pres">
      <dgm:prSet presAssocID="{A4A72ECB-10EC-DC4C-92DB-60337E93DF32}" presName="connectorText" presStyleLbl="sibTrans2D1" presStyleIdx="2" presStyleCnt="4"/>
      <dgm:spPr/>
    </dgm:pt>
    <dgm:pt modelId="{BBDDEBA5-9018-B84F-BA16-6C8E3678245B}" type="pres">
      <dgm:prSet presAssocID="{2B416660-A19C-9D47-B6EC-109A7254F30B}" presName="node" presStyleLbl="node1" presStyleIdx="3" presStyleCnt="5">
        <dgm:presLayoutVars>
          <dgm:bulletEnabled val="1"/>
        </dgm:presLayoutVars>
      </dgm:prSet>
      <dgm:spPr/>
    </dgm:pt>
    <dgm:pt modelId="{86C5C368-BD3C-284D-BD4D-503721E33A3E}" type="pres">
      <dgm:prSet presAssocID="{561EEFFD-5949-7846-92D7-5158E021C04A}" presName="sibTrans" presStyleLbl="sibTrans2D1" presStyleIdx="3" presStyleCnt="4"/>
      <dgm:spPr/>
    </dgm:pt>
    <dgm:pt modelId="{F83D0868-9F72-124E-A2EA-8BBD3B48F11F}" type="pres">
      <dgm:prSet presAssocID="{561EEFFD-5949-7846-92D7-5158E021C04A}" presName="connectorText" presStyleLbl="sibTrans2D1" presStyleIdx="3" presStyleCnt="4"/>
      <dgm:spPr/>
    </dgm:pt>
    <dgm:pt modelId="{C89D86F7-50FE-8649-9ED2-BB6954DF69B7}" type="pres">
      <dgm:prSet presAssocID="{D0BF138F-01B2-8C45-95F4-FF378C61C198}" presName="node" presStyleLbl="node1" presStyleIdx="4" presStyleCnt="5">
        <dgm:presLayoutVars>
          <dgm:bulletEnabled val="1"/>
        </dgm:presLayoutVars>
      </dgm:prSet>
      <dgm:spPr/>
    </dgm:pt>
  </dgm:ptLst>
  <dgm:cxnLst>
    <dgm:cxn modelId="{0D63A417-E9A0-444D-B72D-2A206DD7AE57}" type="presOf" srcId="{68E819D8-200A-EE43-BC4E-6899072D1F4B}" destId="{DDDB87A4-315D-C94A-A5C6-81750E6F1C87}" srcOrd="0" destOrd="0" presId="urn:microsoft.com/office/officeart/2005/8/layout/process1"/>
    <dgm:cxn modelId="{B8E8F32C-EE45-5640-BE5D-94FA780047A1}" type="presOf" srcId="{2B416660-A19C-9D47-B6EC-109A7254F30B}" destId="{BBDDEBA5-9018-B84F-BA16-6C8E3678245B}" srcOrd="0" destOrd="0" presId="urn:microsoft.com/office/officeart/2005/8/layout/process1"/>
    <dgm:cxn modelId="{2A843837-5055-3840-96B2-7E19D435C7C6}" type="presOf" srcId="{E334C2AF-57EC-B04E-B2C9-CD039F3BE4DC}" destId="{45FC4D92-F3D3-ED4F-A5BE-464B2CB02272}" srcOrd="0" destOrd="0" presId="urn:microsoft.com/office/officeart/2005/8/layout/process1"/>
    <dgm:cxn modelId="{260ABA5D-D762-364F-AA82-E0AC77BB0A67}" type="presOf" srcId="{561EEFFD-5949-7846-92D7-5158E021C04A}" destId="{86C5C368-BD3C-284D-BD4D-503721E33A3E}" srcOrd="0" destOrd="0" presId="urn:microsoft.com/office/officeart/2005/8/layout/process1"/>
    <dgm:cxn modelId="{D149C843-846B-6744-9AB1-6EA7268A02AE}" type="presOf" srcId="{D0BF138F-01B2-8C45-95F4-FF378C61C198}" destId="{C89D86F7-50FE-8649-9ED2-BB6954DF69B7}" srcOrd="0" destOrd="0" presId="urn:microsoft.com/office/officeart/2005/8/layout/process1"/>
    <dgm:cxn modelId="{B5D0DF6B-7DD4-7347-90A5-5EB662620FF4}" srcId="{3AE250C4-4B86-A64E-BAA6-E0AD63FABAFC}" destId="{E334C2AF-57EC-B04E-B2C9-CD039F3BE4DC}" srcOrd="1" destOrd="0" parTransId="{E2A7CD19-7F47-1840-A436-0AD84A553703}" sibTransId="{4F2C1073-6057-7741-AEAD-BB83B3629D7F}"/>
    <dgm:cxn modelId="{F0DE224D-0797-1641-A473-D15F32FD8585}" type="presOf" srcId="{68E819D8-200A-EE43-BC4E-6899072D1F4B}" destId="{19340F38-3F93-0B41-8BC5-62765E6743D1}" srcOrd="1" destOrd="0" presId="urn:microsoft.com/office/officeart/2005/8/layout/process1"/>
    <dgm:cxn modelId="{47F7E252-8011-9345-B4B9-4B5B541E5295}" type="presOf" srcId="{561EEFFD-5949-7846-92D7-5158E021C04A}" destId="{F83D0868-9F72-124E-A2EA-8BBD3B48F11F}" srcOrd="1" destOrd="0" presId="urn:microsoft.com/office/officeart/2005/8/layout/process1"/>
    <dgm:cxn modelId="{6D46DB54-5C94-BE47-83E6-052D42A3345F}" srcId="{3AE250C4-4B86-A64E-BAA6-E0AD63FABAFC}" destId="{AFB19791-3CD3-034B-93C0-F81C9E2589F8}" srcOrd="2" destOrd="0" parTransId="{082BA03F-399C-C24B-8E10-4C88147DD404}" sibTransId="{A4A72ECB-10EC-DC4C-92DB-60337E93DF32}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EA66EC7F-FDFA-C64B-9CCA-26ED091944A4}" srcId="{3AE250C4-4B86-A64E-BAA6-E0AD63FABAFC}" destId="{2B416660-A19C-9D47-B6EC-109A7254F30B}" srcOrd="3" destOrd="0" parTransId="{D687167A-2405-1343-9837-C0274A5C1FFC}" sibTransId="{561EEFFD-5949-7846-92D7-5158E021C04A}"/>
    <dgm:cxn modelId="{F9FC5985-A1DC-A740-81A7-46B1CC0ABC64}" srcId="{3AE250C4-4B86-A64E-BAA6-E0AD63FABAFC}" destId="{5BB517DF-0560-9344-8622-CA0FA0A6B8AB}" srcOrd="0" destOrd="0" parTransId="{B515315B-0644-5D47-857C-A909E96CE5EE}" sibTransId="{68E819D8-200A-EE43-BC4E-6899072D1F4B}"/>
    <dgm:cxn modelId="{9732078E-1DB4-574E-A751-D0FB6B6922D7}" type="presOf" srcId="{4F2C1073-6057-7741-AEAD-BB83B3629D7F}" destId="{E980EC90-A92F-8342-8FF2-A9FA76BCA6C0}" srcOrd="0" destOrd="0" presId="urn:microsoft.com/office/officeart/2005/8/layout/process1"/>
    <dgm:cxn modelId="{EC7B248F-8902-B44B-9128-FE9DC30BC33C}" type="presOf" srcId="{A4A72ECB-10EC-DC4C-92DB-60337E93DF32}" destId="{327F9816-0748-CF44-B2D2-659C2FA161BD}" srcOrd="1" destOrd="0" presId="urn:microsoft.com/office/officeart/2005/8/layout/process1"/>
    <dgm:cxn modelId="{DDB088AD-1638-624C-8023-028F988CABB2}" type="presOf" srcId="{AFB19791-3CD3-034B-93C0-F81C9E2589F8}" destId="{950ECD4B-4F80-3046-9C5C-7D0708669BDE}" srcOrd="0" destOrd="0" presId="urn:microsoft.com/office/officeart/2005/8/layout/process1"/>
    <dgm:cxn modelId="{F1CBFFB4-80D1-A04F-AE69-FFD27BF5E647}" type="presOf" srcId="{4F2C1073-6057-7741-AEAD-BB83B3629D7F}" destId="{F45FFCE0-6AE5-8141-B638-72A06FE3B98C}" srcOrd="1" destOrd="0" presId="urn:microsoft.com/office/officeart/2005/8/layout/process1"/>
    <dgm:cxn modelId="{2522C9BE-1BAD-5B4F-AFEE-9207CBDB3FCE}" type="presOf" srcId="{A4A72ECB-10EC-DC4C-92DB-60337E93DF32}" destId="{8630A426-C7DA-3D47-93A9-491DDD01F910}" srcOrd="0" destOrd="0" presId="urn:microsoft.com/office/officeart/2005/8/layout/process1"/>
    <dgm:cxn modelId="{DAAB58DD-4B2E-8547-93ED-D1DB8D21FDB0}" srcId="{3AE250C4-4B86-A64E-BAA6-E0AD63FABAFC}" destId="{D0BF138F-01B2-8C45-95F4-FF378C61C198}" srcOrd="4" destOrd="0" parTransId="{B4911659-1262-BD40-9DBE-7BFEE52D14E0}" sibTransId="{FDB74AAB-91A9-704A-A4AB-5478477E0C61}"/>
    <dgm:cxn modelId="{057387F4-109B-3448-B7E1-49603DBD151F}" type="presOf" srcId="{5BB517DF-0560-9344-8622-CA0FA0A6B8AB}" destId="{DB1E8802-0E73-154F-8624-3DD52D84B7A0}" srcOrd="0" destOrd="0" presId="urn:microsoft.com/office/officeart/2005/8/layout/process1"/>
    <dgm:cxn modelId="{207531C0-7C1B-3246-A19D-8D3CFE568C68}" type="presParOf" srcId="{8BA913C6-4392-894B-8D86-DABFA63CA848}" destId="{DB1E8802-0E73-154F-8624-3DD52D84B7A0}" srcOrd="0" destOrd="0" presId="urn:microsoft.com/office/officeart/2005/8/layout/process1"/>
    <dgm:cxn modelId="{6AC160C1-1ED9-3E4C-8D3D-30F6949B4020}" type="presParOf" srcId="{8BA913C6-4392-894B-8D86-DABFA63CA848}" destId="{DDDB87A4-315D-C94A-A5C6-81750E6F1C87}" srcOrd="1" destOrd="0" presId="urn:microsoft.com/office/officeart/2005/8/layout/process1"/>
    <dgm:cxn modelId="{F3CC1561-5E44-A94D-ABD6-5EDEAAB4034C}" type="presParOf" srcId="{DDDB87A4-315D-C94A-A5C6-81750E6F1C87}" destId="{19340F38-3F93-0B41-8BC5-62765E6743D1}" srcOrd="0" destOrd="0" presId="urn:microsoft.com/office/officeart/2005/8/layout/process1"/>
    <dgm:cxn modelId="{C27B679D-B331-244B-B474-37ED32819A44}" type="presParOf" srcId="{8BA913C6-4392-894B-8D86-DABFA63CA848}" destId="{45FC4D92-F3D3-ED4F-A5BE-464B2CB02272}" srcOrd="2" destOrd="0" presId="urn:microsoft.com/office/officeart/2005/8/layout/process1"/>
    <dgm:cxn modelId="{EDE2A493-436D-6E4C-A237-06E8713BA3D5}" type="presParOf" srcId="{8BA913C6-4392-894B-8D86-DABFA63CA848}" destId="{E980EC90-A92F-8342-8FF2-A9FA76BCA6C0}" srcOrd="3" destOrd="0" presId="urn:microsoft.com/office/officeart/2005/8/layout/process1"/>
    <dgm:cxn modelId="{03B7633E-C668-4B40-B9D1-486A92E06B56}" type="presParOf" srcId="{E980EC90-A92F-8342-8FF2-A9FA76BCA6C0}" destId="{F45FFCE0-6AE5-8141-B638-72A06FE3B98C}" srcOrd="0" destOrd="0" presId="urn:microsoft.com/office/officeart/2005/8/layout/process1"/>
    <dgm:cxn modelId="{13A68416-2469-584B-9CAB-5570E04E3E3A}" type="presParOf" srcId="{8BA913C6-4392-894B-8D86-DABFA63CA848}" destId="{950ECD4B-4F80-3046-9C5C-7D0708669BDE}" srcOrd="4" destOrd="0" presId="urn:microsoft.com/office/officeart/2005/8/layout/process1"/>
    <dgm:cxn modelId="{68C27650-ED08-C64D-B91C-ACE568084778}" type="presParOf" srcId="{8BA913C6-4392-894B-8D86-DABFA63CA848}" destId="{8630A426-C7DA-3D47-93A9-491DDD01F910}" srcOrd="5" destOrd="0" presId="urn:microsoft.com/office/officeart/2005/8/layout/process1"/>
    <dgm:cxn modelId="{4465B543-DFB9-C94F-8759-7481D96764C1}" type="presParOf" srcId="{8630A426-C7DA-3D47-93A9-491DDD01F910}" destId="{327F9816-0748-CF44-B2D2-659C2FA161BD}" srcOrd="0" destOrd="0" presId="urn:microsoft.com/office/officeart/2005/8/layout/process1"/>
    <dgm:cxn modelId="{51387613-7EC0-8949-AA41-21A2CB3D4098}" type="presParOf" srcId="{8BA913C6-4392-894B-8D86-DABFA63CA848}" destId="{BBDDEBA5-9018-B84F-BA16-6C8E3678245B}" srcOrd="6" destOrd="0" presId="urn:microsoft.com/office/officeart/2005/8/layout/process1"/>
    <dgm:cxn modelId="{80C285FF-E446-0741-9B94-371A58EDB66A}" type="presParOf" srcId="{8BA913C6-4392-894B-8D86-DABFA63CA848}" destId="{86C5C368-BD3C-284D-BD4D-503721E33A3E}" srcOrd="7" destOrd="0" presId="urn:microsoft.com/office/officeart/2005/8/layout/process1"/>
    <dgm:cxn modelId="{8FD291C8-5296-D643-A2BB-8BB9FEB4739D}" type="presParOf" srcId="{86C5C368-BD3C-284D-BD4D-503721E33A3E}" destId="{F83D0868-9F72-124E-A2EA-8BBD3B48F11F}" srcOrd="0" destOrd="0" presId="urn:microsoft.com/office/officeart/2005/8/layout/process1"/>
    <dgm:cxn modelId="{87564B19-065C-524B-8AAE-66EF49888B97}" type="presParOf" srcId="{8BA913C6-4392-894B-8D86-DABFA63CA848}" destId="{C89D86F7-50FE-8649-9ED2-BB6954DF69B7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BB517DF-0560-9344-8622-CA0FA0A6B8AB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활동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돌아보기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B515315B-0644-5D47-857C-A909E96CE5EE}" type="parTrans" cxnId="{F9FC5985-A1DC-A740-81A7-46B1CC0ABC64}">
      <dgm:prSet/>
      <dgm:spPr/>
      <dgm:t>
        <a:bodyPr/>
        <a:lstStyle/>
        <a:p>
          <a:pPr latinLnBrk="1"/>
          <a:endParaRPr lang="ko-KR" altLang="en-US" sz="20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68E819D8-200A-EE43-BC4E-6899072D1F4B}" type="sibTrans" cxnId="{F9FC5985-A1DC-A740-81A7-46B1CC0ABC64}">
      <dgm:prSet custT="1"/>
      <dgm:spPr/>
      <dgm:t>
        <a:bodyPr/>
        <a:lstStyle/>
        <a:p>
          <a:pPr latinLnBrk="1"/>
          <a:endParaRPr lang="ko-KR" altLang="en-US" sz="8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D8A6DBDE-97C0-6D44-BF4D-F05A8B4D4A53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보화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확인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01FE0F12-473B-B648-9841-098D30D6B294}" type="parTrans" cxnId="{3EADFCC9-1162-DD4F-8F69-A61AEF743113}">
      <dgm:prSet/>
      <dgm:spPr/>
      <dgm:t>
        <a:bodyPr/>
        <a:lstStyle/>
        <a:p>
          <a:pPr latinLnBrk="1"/>
          <a:endParaRPr lang="ko-KR" altLang="en-US" sz="2400"/>
        </a:p>
      </dgm:t>
    </dgm:pt>
    <dgm:pt modelId="{BF11B869-CEB2-0F4C-B8F0-0C39312858B6}" type="sibTrans" cxnId="{3EADFCC9-1162-DD4F-8F69-A61AEF743113}">
      <dgm:prSet custT="1"/>
      <dgm:spPr/>
      <dgm:t>
        <a:bodyPr/>
        <a:lstStyle/>
        <a:p>
          <a:pPr latinLnBrk="1"/>
          <a:endParaRPr lang="ko-KR" altLang="en-US" sz="1600"/>
        </a:p>
      </dgm:t>
    </dgm:pt>
    <dgm:pt modelId="{9CBEDBB4-5919-9447-A950-19C503BB0BE7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수료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선물 전달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179614F1-D7F7-714B-A05F-89F2C5C807C1}" type="parTrans" cxnId="{B04A7DFA-4731-3946-826F-AD32D7B53266}">
      <dgm:prSet/>
      <dgm:spPr/>
      <dgm:t>
        <a:bodyPr/>
        <a:lstStyle/>
        <a:p>
          <a:pPr latinLnBrk="1"/>
          <a:endParaRPr lang="ko-KR" altLang="en-US" sz="2400"/>
        </a:p>
      </dgm:t>
    </dgm:pt>
    <dgm:pt modelId="{8E0AB262-6DC7-FF4C-B32C-8F8994889889}" type="sibTrans" cxnId="{B04A7DFA-4731-3946-826F-AD32D7B53266}">
      <dgm:prSet custT="1"/>
      <dgm:spPr/>
      <dgm:t>
        <a:bodyPr/>
        <a:lstStyle/>
        <a:p>
          <a:pPr latinLnBrk="1"/>
          <a:endParaRPr lang="ko-KR" altLang="en-US" sz="1600"/>
        </a:p>
      </dgm:t>
    </dgm:pt>
    <dgm:pt modelId="{6F749678-8407-1443-A03C-023E9E1517AC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마무리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F7EC1823-4318-954C-A4CD-E88D07A683A7}" type="parTrans" cxnId="{A4DA72F1-2622-EE45-9208-A65B7D55B27B}">
      <dgm:prSet/>
      <dgm:spPr/>
      <dgm:t>
        <a:bodyPr/>
        <a:lstStyle/>
        <a:p>
          <a:pPr latinLnBrk="1"/>
          <a:endParaRPr lang="ko-KR" altLang="en-US" sz="2400"/>
        </a:p>
      </dgm:t>
    </dgm:pt>
    <dgm:pt modelId="{5D7998D1-FD69-1744-AD80-272B3B3E31DD}" type="sibTrans" cxnId="{A4DA72F1-2622-EE45-9208-A65B7D55B27B}">
      <dgm:prSet/>
      <dgm:spPr/>
      <dgm:t>
        <a:bodyPr/>
        <a:lstStyle/>
        <a:p>
          <a:pPr latinLnBrk="1"/>
          <a:endParaRPr lang="ko-KR" altLang="en-US" sz="2400"/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DB1E8802-0E73-154F-8624-3DD52D84B7A0}" type="pres">
      <dgm:prSet presAssocID="{5BB517DF-0560-9344-8622-CA0FA0A6B8AB}" presName="node" presStyleLbl="node1" presStyleIdx="0" presStyleCnt="4">
        <dgm:presLayoutVars>
          <dgm:bulletEnabled val="1"/>
        </dgm:presLayoutVars>
      </dgm:prSet>
      <dgm:spPr/>
    </dgm:pt>
    <dgm:pt modelId="{DDDB87A4-315D-C94A-A5C6-81750E6F1C87}" type="pres">
      <dgm:prSet presAssocID="{68E819D8-200A-EE43-BC4E-6899072D1F4B}" presName="sibTrans" presStyleLbl="sibTrans2D1" presStyleIdx="0" presStyleCnt="3"/>
      <dgm:spPr/>
    </dgm:pt>
    <dgm:pt modelId="{19340F38-3F93-0B41-8BC5-62765E6743D1}" type="pres">
      <dgm:prSet presAssocID="{68E819D8-200A-EE43-BC4E-6899072D1F4B}" presName="connectorText" presStyleLbl="sibTrans2D1" presStyleIdx="0" presStyleCnt="3"/>
      <dgm:spPr/>
    </dgm:pt>
    <dgm:pt modelId="{000ACC84-377D-D14B-8FEC-949407787FCC}" type="pres">
      <dgm:prSet presAssocID="{D8A6DBDE-97C0-6D44-BF4D-F05A8B4D4A53}" presName="node" presStyleLbl="node1" presStyleIdx="1" presStyleCnt="4">
        <dgm:presLayoutVars>
          <dgm:bulletEnabled val="1"/>
        </dgm:presLayoutVars>
      </dgm:prSet>
      <dgm:spPr/>
    </dgm:pt>
    <dgm:pt modelId="{C6463705-77CC-8049-923D-2CEE924C66FE}" type="pres">
      <dgm:prSet presAssocID="{BF11B869-CEB2-0F4C-B8F0-0C39312858B6}" presName="sibTrans" presStyleLbl="sibTrans2D1" presStyleIdx="1" presStyleCnt="3"/>
      <dgm:spPr/>
    </dgm:pt>
    <dgm:pt modelId="{25B155B1-A8FF-5848-9600-9024DFF85BD7}" type="pres">
      <dgm:prSet presAssocID="{BF11B869-CEB2-0F4C-B8F0-0C39312858B6}" presName="connectorText" presStyleLbl="sibTrans2D1" presStyleIdx="1" presStyleCnt="3"/>
      <dgm:spPr/>
    </dgm:pt>
    <dgm:pt modelId="{86DE5E68-F80D-DD44-A9C3-263BF43D3655}" type="pres">
      <dgm:prSet presAssocID="{9CBEDBB4-5919-9447-A950-19C503BB0BE7}" presName="node" presStyleLbl="node1" presStyleIdx="2" presStyleCnt="4">
        <dgm:presLayoutVars>
          <dgm:bulletEnabled val="1"/>
        </dgm:presLayoutVars>
      </dgm:prSet>
      <dgm:spPr/>
    </dgm:pt>
    <dgm:pt modelId="{CFD4CC4F-7750-A744-B8A4-4A9BA348DE66}" type="pres">
      <dgm:prSet presAssocID="{8E0AB262-6DC7-FF4C-B32C-8F8994889889}" presName="sibTrans" presStyleLbl="sibTrans2D1" presStyleIdx="2" presStyleCnt="3"/>
      <dgm:spPr/>
    </dgm:pt>
    <dgm:pt modelId="{406806B9-F879-C341-B322-2EF28E04DFCE}" type="pres">
      <dgm:prSet presAssocID="{8E0AB262-6DC7-FF4C-B32C-8F8994889889}" presName="connectorText" presStyleLbl="sibTrans2D1" presStyleIdx="2" presStyleCnt="3"/>
      <dgm:spPr/>
    </dgm:pt>
    <dgm:pt modelId="{060C507F-08C8-614A-BD5C-966895BC913B}" type="pres">
      <dgm:prSet presAssocID="{6F749678-8407-1443-A03C-023E9E1517AC}" presName="node" presStyleLbl="node1" presStyleIdx="3" presStyleCnt="4">
        <dgm:presLayoutVars>
          <dgm:bulletEnabled val="1"/>
        </dgm:presLayoutVars>
      </dgm:prSet>
      <dgm:spPr/>
    </dgm:pt>
  </dgm:ptLst>
  <dgm:cxnLst>
    <dgm:cxn modelId="{0D63A417-E9A0-444D-B72D-2A206DD7AE57}" type="presOf" srcId="{68E819D8-200A-EE43-BC4E-6899072D1F4B}" destId="{DDDB87A4-315D-C94A-A5C6-81750E6F1C87}" srcOrd="0" destOrd="0" presId="urn:microsoft.com/office/officeart/2005/8/layout/process1"/>
    <dgm:cxn modelId="{14F7DA5B-1583-8D46-A988-07F369E75A14}" type="presOf" srcId="{D8A6DBDE-97C0-6D44-BF4D-F05A8B4D4A53}" destId="{000ACC84-377D-D14B-8FEC-949407787FCC}" srcOrd="0" destOrd="0" presId="urn:microsoft.com/office/officeart/2005/8/layout/process1"/>
    <dgm:cxn modelId="{5ADA3F42-CC1D-6540-BD65-04098F0D5745}" type="presOf" srcId="{8E0AB262-6DC7-FF4C-B32C-8F8994889889}" destId="{406806B9-F879-C341-B322-2EF28E04DFCE}" srcOrd="1" destOrd="0" presId="urn:microsoft.com/office/officeart/2005/8/layout/process1"/>
    <dgm:cxn modelId="{805BCC62-2603-EB49-A39C-8EA5BD5BB686}" type="presOf" srcId="{9CBEDBB4-5919-9447-A950-19C503BB0BE7}" destId="{86DE5E68-F80D-DD44-A9C3-263BF43D3655}" srcOrd="0" destOrd="0" presId="urn:microsoft.com/office/officeart/2005/8/layout/process1"/>
    <dgm:cxn modelId="{08D00D48-B9F1-0046-820D-25BC100C6166}" type="presOf" srcId="{BF11B869-CEB2-0F4C-B8F0-0C39312858B6}" destId="{25B155B1-A8FF-5848-9600-9024DFF85BD7}" srcOrd="1" destOrd="0" presId="urn:microsoft.com/office/officeart/2005/8/layout/process1"/>
    <dgm:cxn modelId="{F0DE224D-0797-1641-A473-D15F32FD8585}" type="presOf" srcId="{68E819D8-200A-EE43-BC4E-6899072D1F4B}" destId="{19340F38-3F93-0B41-8BC5-62765E6743D1}" srcOrd="1" destOrd="0" presId="urn:microsoft.com/office/officeart/2005/8/layout/process1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F9FC5985-A1DC-A740-81A7-46B1CC0ABC64}" srcId="{3AE250C4-4B86-A64E-BAA6-E0AD63FABAFC}" destId="{5BB517DF-0560-9344-8622-CA0FA0A6B8AB}" srcOrd="0" destOrd="0" parTransId="{B515315B-0644-5D47-857C-A909E96CE5EE}" sibTransId="{68E819D8-200A-EE43-BC4E-6899072D1F4B}"/>
    <dgm:cxn modelId="{E20DB99C-8F6F-8F48-B44B-A28CF5F75F68}" type="presOf" srcId="{8E0AB262-6DC7-FF4C-B32C-8F8994889889}" destId="{CFD4CC4F-7750-A744-B8A4-4A9BA348DE66}" srcOrd="0" destOrd="0" presId="urn:microsoft.com/office/officeart/2005/8/layout/process1"/>
    <dgm:cxn modelId="{3EADFCC9-1162-DD4F-8F69-A61AEF743113}" srcId="{3AE250C4-4B86-A64E-BAA6-E0AD63FABAFC}" destId="{D8A6DBDE-97C0-6D44-BF4D-F05A8B4D4A53}" srcOrd="1" destOrd="0" parTransId="{01FE0F12-473B-B648-9841-098D30D6B294}" sibTransId="{BF11B869-CEB2-0F4C-B8F0-0C39312858B6}"/>
    <dgm:cxn modelId="{E42D62E9-57A5-CD44-952E-251CB7F84BD4}" type="presOf" srcId="{BF11B869-CEB2-0F4C-B8F0-0C39312858B6}" destId="{C6463705-77CC-8049-923D-2CEE924C66FE}" srcOrd="0" destOrd="0" presId="urn:microsoft.com/office/officeart/2005/8/layout/process1"/>
    <dgm:cxn modelId="{A4DA72F1-2622-EE45-9208-A65B7D55B27B}" srcId="{3AE250C4-4B86-A64E-BAA6-E0AD63FABAFC}" destId="{6F749678-8407-1443-A03C-023E9E1517AC}" srcOrd="3" destOrd="0" parTransId="{F7EC1823-4318-954C-A4CD-E88D07A683A7}" sibTransId="{5D7998D1-FD69-1744-AD80-272B3B3E31DD}"/>
    <dgm:cxn modelId="{057387F4-109B-3448-B7E1-49603DBD151F}" type="presOf" srcId="{5BB517DF-0560-9344-8622-CA0FA0A6B8AB}" destId="{DB1E8802-0E73-154F-8624-3DD52D84B7A0}" srcOrd="0" destOrd="0" presId="urn:microsoft.com/office/officeart/2005/8/layout/process1"/>
    <dgm:cxn modelId="{B04A7DFA-4731-3946-826F-AD32D7B53266}" srcId="{3AE250C4-4B86-A64E-BAA6-E0AD63FABAFC}" destId="{9CBEDBB4-5919-9447-A950-19C503BB0BE7}" srcOrd="2" destOrd="0" parTransId="{179614F1-D7F7-714B-A05F-89F2C5C807C1}" sibTransId="{8E0AB262-6DC7-FF4C-B32C-8F8994889889}"/>
    <dgm:cxn modelId="{C177AEFA-210C-D847-B9E8-CC5D00A6A0B9}" type="presOf" srcId="{6F749678-8407-1443-A03C-023E9E1517AC}" destId="{060C507F-08C8-614A-BD5C-966895BC913B}" srcOrd="0" destOrd="0" presId="urn:microsoft.com/office/officeart/2005/8/layout/process1"/>
    <dgm:cxn modelId="{207531C0-7C1B-3246-A19D-8D3CFE568C68}" type="presParOf" srcId="{8BA913C6-4392-894B-8D86-DABFA63CA848}" destId="{DB1E8802-0E73-154F-8624-3DD52D84B7A0}" srcOrd="0" destOrd="0" presId="urn:microsoft.com/office/officeart/2005/8/layout/process1"/>
    <dgm:cxn modelId="{6AC160C1-1ED9-3E4C-8D3D-30F6949B4020}" type="presParOf" srcId="{8BA913C6-4392-894B-8D86-DABFA63CA848}" destId="{DDDB87A4-315D-C94A-A5C6-81750E6F1C87}" srcOrd="1" destOrd="0" presId="urn:microsoft.com/office/officeart/2005/8/layout/process1"/>
    <dgm:cxn modelId="{F3CC1561-5E44-A94D-ABD6-5EDEAAB4034C}" type="presParOf" srcId="{DDDB87A4-315D-C94A-A5C6-81750E6F1C87}" destId="{19340F38-3F93-0B41-8BC5-62765E6743D1}" srcOrd="0" destOrd="0" presId="urn:microsoft.com/office/officeart/2005/8/layout/process1"/>
    <dgm:cxn modelId="{35ADC053-E83E-F145-A9E9-752F4294FED0}" type="presParOf" srcId="{8BA913C6-4392-894B-8D86-DABFA63CA848}" destId="{000ACC84-377D-D14B-8FEC-949407787FCC}" srcOrd="2" destOrd="0" presId="urn:microsoft.com/office/officeart/2005/8/layout/process1"/>
    <dgm:cxn modelId="{16EF0CFE-61D2-424F-963E-B00040E32434}" type="presParOf" srcId="{8BA913C6-4392-894B-8D86-DABFA63CA848}" destId="{C6463705-77CC-8049-923D-2CEE924C66FE}" srcOrd="3" destOrd="0" presId="urn:microsoft.com/office/officeart/2005/8/layout/process1"/>
    <dgm:cxn modelId="{79E09CE7-46EC-CA4C-B581-E55CFBB660C2}" type="presParOf" srcId="{C6463705-77CC-8049-923D-2CEE924C66FE}" destId="{25B155B1-A8FF-5848-9600-9024DFF85BD7}" srcOrd="0" destOrd="0" presId="urn:microsoft.com/office/officeart/2005/8/layout/process1"/>
    <dgm:cxn modelId="{16FC291F-45C8-864C-B943-6CCFDC35A6F3}" type="presParOf" srcId="{8BA913C6-4392-894B-8D86-DABFA63CA848}" destId="{86DE5E68-F80D-DD44-A9C3-263BF43D3655}" srcOrd="4" destOrd="0" presId="urn:microsoft.com/office/officeart/2005/8/layout/process1"/>
    <dgm:cxn modelId="{613C37F1-0B8C-6C4E-B10C-1DFE0B6DB4AF}" type="presParOf" srcId="{8BA913C6-4392-894B-8D86-DABFA63CA848}" destId="{CFD4CC4F-7750-A744-B8A4-4A9BA348DE66}" srcOrd="5" destOrd="0" presId="urn:microsoft.com/office/officeart/2005/8/layout/process1"/>
    <dgm:cxn modelId="{ECA9CB95-002B-9048-B82C-DC7CDDA9AC35}" type="presParOf" srcId="{CFD4CC4F-7750-A744-B8A4-4A9BA348DE66}" destId="{406806B9-F879-C341-B322-2EF28E04DFCE}" srcOrd="0" destOrd="0" presId="urn:microsoft.com/office/officeart/2005/8/layout/process1"/>
    <dgm:cxn modelId="{0CCB7170-A6FA-FE41-A69E-ABCFC63414F4}" type="presParOf" srcId="{8BA913C6-4392-894B-8D86-DABFA63CA848}" destId="{060C507F-08C8-614A-BD5C-966895BC913B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BB517DF-0560-9344-8622-CA0FA0A6B8AB}">
      <dgm:prSet phldrT="[텍스트]" custT="1"/>
      <dgm:spPr/>
      <dgm:t>
        <a:bodyPr/>
        <a:lstStyle/>
        <a:p>
          <a:pPr latinLnBrk="1"/>
          <a:r>
            <a:rPr lang="ko-KR" altLang="en-US" sz="2000" dirty="0" err="1">
              <a:latin typeface="NanumSquare" panose="020B0600000101010101" pitchFamily="34" charset="-127"/>
              <a:ea typeface="NanumSquare" panose="020B0600000101010101" pitchFamily="34" charset="-127"/>
            </a:rPr>
            <a:t>달콤쉼터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소개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B515315B-0644-5D47-857C-A909E96CE5EE}" type="parTrans" cxnId="{F9FC5985-A1DC-A740-81A7-46B1CC0ABC64}">
      <dgm:prSet/>
      <dgm:spPr/>
      <dgm:t>
        <a:bodyPr/>
        <a:lstStyle/>
        <a:p>
          <a:pPr latinLnBrk="1"/>
          <a:endParaRPr lang="ko-KR" altLang="en-US" sz="20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68E819D8-200A-EE43-BC4E-6899072D1F4B}" type="sibTrans" cxnId="{F9FC5985-A1DC-A740-81A7-46B1CC0ABC64}">
      <dgm:prSet custT="1"/>
      <dgm:spPr/>
      <dgm:t>
        <a:bodyPr/>
        <a:lstStyle/>
        <a:p>
          <a:pPr latinLnBrk="1"/>
          <a:endParaRPr lang="ko-KR" altLang="en-US" sz="80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E0D62B40-52B6-034E-A25C-DEFD8976D4FF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자리 안내 및 휴식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B644B618-D84A-E84A-B98E-F044C1DB995A}" type="parTrans" cxnId="{71ECF59B-A120-944F-B996-EA72076D8368}">
      <dgm:prSet/>
      <dgm:spPr/>
      <dgm:t>
        <a:bodyPr/>
        <a:lstStyle/>
        <a:p>
          <a:pPr latinLnBrk="1"/>
          <a:endParaRPr lang="ko-KR" altLang="en-US"/>
        </a:p>
      </dgm:t>
    </dgm:pt>
    <dgm:pt modelId="{09920A22-D55D-874D-B5CE-09FAE1A576CF}" type="sibTrans" cxnId="{71ECF59B-A120-944F-B996-EA72076D8368}">
      <dgm:prSet/>
      <dgm:spPr/>
      <dgm:t>
        <a:bodyPr/>
        <a:lstStyle/>
        <a:p>
          <a:pPr latinLnBrk="1"/>
          <a:endParaRPr lang="ko-KR" altLang="en-US"/>
        </a:p>
      </dgm:t>
    </dgm:pt>
    <dgm:pt modelId="{E3F9617A-6FF2-6442-9698-FCA5C1943AEA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시원하고 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달콤한 간식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 나누기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5252CF09-B4B7-9C4F-87ED-3A269704265C}" type="parTrans" cxnId="{85231C2B-0778-724A-99C1-78EEBC4FABA7}">
      <dgm:prSet/>
      <dgm:spPr/>
      <dgm:t>
        <a:bodyPr/>
        <a:lstStyle/>
        <a:p>
          <a:pPr latinLnBrk="1"/>
          <a:endParaRPr lang="ko-KR" altLang="en-US"/>
        </a:p>
      </dgm:t>
    </dgm:pt>
    <dgm:pt modelId="{08C089A6-7752-974D-B921-6EFBBF302791}" type="sibTrans" cxnId="{85231C2B-0778-724A-99C1-78EEBC4FABA7}">
      <dgm:prSet/>
      <dgm:spPr/>
      <dgm:t>
        <a:bodyPr/>
        <a:lstStyle/>
        <a:p>
          <a:pPr latinLnBrk="1"/>
          <a:endParaRPr lang="ko-KR" altLang="en-US"/>
        </a:p>
      </dgm:t>
    </dgm:pt>
    <dgm:pt modelId="{9E38AAAA-1DB0-2A4E-AE4C-BA5FCA680A15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간단한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감사기도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7FC294D8-0781-E04F-BCCF-3FE92B39DF8A}" type="parTrans" cxnId="{3DA776CC-C04A-2E43-B31F-556E34BB8529}">
      <dgm:prSet/>
      <dgm:spPr/>
      <dgm:t>
        <a:bodyPr/>
        <a:lstStyle/>
        <a:p>
          <a:pPr latinLnBrk="1"/>
          <a:endParaRPr lang="ko-KR" altLang="en-US"/>
        </a:p>
      </dgm:t>
    </dgm:pt>
    <dgm:pt modelId="{7C65C737-256D-0E46-98E7-577CBBC8D5D0}" type="sibTrans" cxnId="{3DA776CC-C04A-2E43-B31F-556E34BB8529}">
      <dgm:prSet/>
      <dgm:spPr/>
      <dgm:t>
        <a:bodyPr/>
        <a:lstStyle/>
        <a:p>
          <a:pPr latinLnBrk="1"/>
          <a:endParaRPr lang="ko-KR" altLang="en-US"/>
        </a:p>
      </dgm:t>
    </dgm:pt>
    <dgm:pt modelId="{D43FC046-6FE3-9249-8C02-C40BC5092582}">
      <dgm:prSet phldrT="[텍스트]" custT="1"/>
      <dgm:spPr/>
      <dgm:t>
        <a:bodyPr/>
        <a:lstStyle/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휴식 후 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다음 탐험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2000" dirty="0">
              <a:latin typeface="NanumSquare" panose="020B0600000101010101" pitchFamily="34" charset="-127"/>
              <a:ea typeface="NanumSquare" panose="020B0600000101010101" pitchFamily="34" charset="-127"/>
            </a:rPr>
            <a:t> 안내</a:t>
          </a:r>
          <a:endParaRPr lang="en-US" altLang="ko-KR" sz="2000" dirty="0">
            <a:latin typeface="NanumSquare" panose="020B0600000101010101" pitchFamily="34" charset="-127"/>
            <a:ea typeface="NanumSquare" panose="020B0600000101010101" pitchFamily="34" charset="-127"/>
          </a:endParaRPr>
        </a:p>
      </dgm:t>
    </dgm:pt>
    <dgm:pt modelId="{E174FEB7-3FCC-3E4E-B7A6-62D151189FAD}" type="parTrans" cxnId="{40C4565E-4E2D-9343-A10B-BBDF9309D0FF}">
      <dgm:prSet/>
      <dgm:spPr/>
      <dgm:t>
        <a:bodyPr/>
        <a:lstStyle/>
        <a:p>
          <a:pPr latinLnBrk="1"/>
          <a:endParaRPr lang="ko-KR" altLang="en-US"/>
        </a:p>
      </dgm:t>
    </dgm:pt>
    <dgm:pt modelId="{CF23FA10-5771-4344-9C7D-AFABC5601905}" type="sibTrans" cxnId="{40C4565E-4E2D-9343-A10B-BBDF9309D0FF}">
      <dgm:prSet/>
      <dgm:spPr/>
      <dgm:t>
        <a:bodyPr/>
        <a:lstStyle/>
        <a:p>
          <a:pPr latinLnBrk="1"/>
          <a:endParaRPr lang="ko-KR" altLang="en-US"/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DB1E8802-0E73-154F-8624-3DD52D84B7A0}" type="pres">
      <dgm:prSet presAssocID="{5BB517DF-0560-9344-8622-CA0FA0A6B8AB}" presName="node" presStyleLbl="node1" presStyleIdx="0" presStyleCnt="5">
        <dgm:presLayoutVars>
          <dgm:bulletEnabled val="1"/>
        </dgm:presLayoutVars>
      </dgm:prSet>
      <dgm:spPr/>
    </dgm:pt>
    <dgm:pt modelId="{DDDB87A4-315D-C94A-A5C6-81750E6F1C87}" type="pres">
      <dgm:prSet presAssocID="{68E819D8-200A-EE43-BC4E-6899072D1F4B}" presName="sibTrans" presStyleLbl="sibTrans2D1" presStyleIdx="0" presStyleCnt="4"/>
      <dgm:spPr/>
    </dgm:pt>
    <dgm:pt modelId="{19340F38-3F93-0B41-8BC5-62765E6743D1}" type="pres">
      <dgm:prSet presAssocID="{68E819D8-200A-EE43-BC4E-6899072D1F4B}" presName="connectorText" presStyleLbl="sibTrans2D1" presStyleIdx="0" presStyleCnt="4"/>
      <dgm:spPr/>
    </dgm:pt>
    <dgm:pt modelId="{27B450DF-6B68-2B4E-8AC1-A703DBCBBB11}" type="pres">
      <dgm:prSet presAssocID="{E0D62B40-52B6-034E-A25C-DEFD8976D4FF}" presName="node" presStyleLbl="node1" presStyleIdx="1" presStyleCnt="5">
        <dgm:presLayoutVars>
          <dgm:bulletEnabled val="1"/>
        </dgm:presLayoutVars>
      </dgm:prSet>
      <dgm:spPr/>
    </dgm:pt>
    <dgm:pt modelId="{093338D9-7CE2-DA43-8667-3CE2BE14030E}" type="pres">
      <dgm:prSet presAssocID="{09920A22-D55D-874D-B5CE-09FAE1A576CF}" presName="sibTrans" presStyleLbl="sibTrans2D1" presStyleIdx="1" presStyleCnt="4"/>
      <dgm:spPr/>
    </dgm:pt>
    <dgm:pt modelId="{409BAE4E-C955-8246-B491-27813053CBEF}" type="pres">
      <dgm:prSet presAssocID="{09920A22-D55D-874D-B5CE-09FAE1A576CF}" presName="connectorText" presStyleLbl="sibTrans2D1" presStyleIdx="1" presStyleCnt="4"/>
      <dgm:spPr/>
    </dgm:pt>
    <dgm:pt modelId="{BA4BA628-534B-F748-8870-9ADA966DE98D}" type="pres">
      <dgm:prSet presAssocID="{E3F9617A-6FF2-6442-9698-FCA5C1943AEA}" presName="node" presStyleLbl="node1" presStyleIdx="2" presStyleCnt="5">
        <dgm:presLayoutVars>
          <dgm:bulletEnabled val="1"/>
        </dgm:presLayoutVars>
      </dgm:prSet>
      <dgm:spPr/>
    </dgm:pt>
    <dgm:pt modelId="{AEFFA972-9134-5B4A-90C6-15B3093FB5CA}" type="pres">
      <dgm:prSet presAssocID="{08C089A6-7752-974D-B921-6EFBBF302791}" presName="sibTrans" presStyleLbl="sibTrans2D1" presStyleIdx="2" presStyleCnt="4"/>
      <dgm:spPr/>
    </dgm:pt>
    <dgm:pt modelId="{4AC26C47-1066-CC4A-943A-E0095C13E3DC}" type="pres">
      <dgm:prSet presAssocID="{08C089A6-7752-974D-B921-6EFBBF302791}" presName="connectorText" presStyleLbl="sibTrans2D1" presStyleIdx="2" presStyleCnt="4"/>
      <dgm:spPr/>
    </dgm:pt>
    <dgm:pt modelId="{E7C632BF-198F-6142-9957-DC3B196F1339}" type="pres">
      <dgm:prSet presAssocID="{9E38AAAA-1DB0-2A4E-AE4C-BA5FCA680A15}" presName="node" presStyleLbl="node1" presStyleIdx="3" presStyleCnt="5">
        <dgm:presLayoutVars>
          <dgm:bulletEnabled val="1"/>
        </dgm:presLayoutVars>
      </dgm:prSet>
      <dgm:spPr/>
    </dgm:pt>
    <dgm:pt modelId="{0F51D1E8-3727-6B43-B9E7-084CB819E78E}" type="pres">
      <dgm:prSet presAssocID="{7C65C737-256D-0E46-98E7-577CBBC8D5D0}" presName="sibTrans" presStyleLbl="sibTrans2D1" presStyleIdx="3" presStyleCnt="4"/>
      <dgm:spPr/>
    </dgm:pt>
    <dgm:pt modelId="{DB044B14-96C9-664C-A1BC-6319FEDF5BC5}" type="pres">
      <dgm:prSet presAssocID="{7C65C737-256D-0E46-98E7-577CBBC8D5D0}" presName="connectorText" presStyleLbl="sibTrans2D1" presStyleIdx="3" presStyleCnt="4"/>
      <dgm:spPr/>
    </dgm:pt>
    <dgm:pt modelId="{616AD3E0-3302-634E-AB11-8438D72BA9CC}" type="pres">
      <dgm:prSet presAssocID="{D43FC046-6FE3-9249-8C02-C40BC5092582}" presName="node" presStyleLbl="node1" presStyleIdx="4" presStyleCnt="5">
        <dgm:presLayoutVars>
          <dgm:bulletEnabled val="1"/>
        </dgm:presLayoutVars>
      </dgm:prSet>
      <dgm:spPr/>
    </dgm:pt>
  </dgm:ptLst>
  <dgm:cxnLst>
    <dgm:cxn modelId="{5529C80D-E9BA-2B4C-8B19-3A6F94DFCA9D}" type="presOf" srcId="{9E38AAAA-1DB0-2A4E-AE4C-BA5FCA680A15}" destId="{E7C632BF-198F-6142-9957-DC3B196F1339}" srcOrd="0" destOrd="0" presId="urn:microsoft.com/office/officeart/2005/8/layout/process1"/>
    <dgm:cxn modelId="{54AE9310-3DE7-5642-BD5E-7B03A823990B}" type="presOf" srcId="{7C65C737-256D-0E46-98E7-577CBBC8D5D0}" destId="{0F51D1E8-3727-6B43-B9E7-084CB819E78E}" srcOrd="0" destOrd="0" presId="urn:microsoft.com/office/officeart/2005/8/layout/process1"/>
    <dgm:cxn modelId="{ABD55E13-B237-CE41-8398-0A2772E55448}" type="presOf" srcId="{E3F9617A-6FF2-6442-9698-FCA5C1943AEA}" destId="{BA4BA628-534B-F748-8870-9ADA966DE98D}" srcOrd="0" destOrd="0" presId="urn:microsoft.com/office/officeart/2005/8/layout/process1"/>
    <dgm:cxn modelId="{0D63A417-E9A0-444D-B72D-2A206DD7AE57}" type="presOf" srcId="{68E819D8-200A-EE43-BC4E-6899072D1F4B}" destId="{DDDB87A4-315D-C94A-A5C6-81750E6F1C87}" srcOrd="0" destOrd="0" presId="urn:microsoft.com/office/officeart/2005/8/layout/process1"/>
    <dgm:cxn modelId="{85231C2B-0778-724A-99C1-78EEBC4FABA7}" srcId="{3AE250C4-4B86-A64E-BAA6-E0AD63FABAFC}" destId="{E3F9617A-6FF2-6442-9698-FCA5C1943AEA}" srcOrd="2" destOrd="0" parTransId="{5252CF09-B4B7-9C4F-87ED-3A269704265C}" sibTransId="{08C089A6-7752-974D-B921-6EFBBF302791}"/>
    <dgm:cxn modelId="{318E0C2C-095D-E041-BBE7-066B5A4ADF59}" type="presOf" srcId="{E0D62B40-52B6-034E-A25C-DEFD8976D4FF}" destId="{27B450DF-6B68-2B4E-8AC1-A703DBCBBB11}" srcOrd="0" destOrd="0" presId="urn:microsoft.com/office/officeart/2005/8/layout/process1"/>
    <dgm:cxn modelId="{40C4565E-4E2D-9343-A10B-BBDF9309D0FF}" srcId="{3AE250C4-4B86-A64E-BAA6-E0AD63FABAFC}" destId="{D43FC046-6FE3-9249-8C02-C40BC5092582}" srcOrd="4" destOrd="0" parTransId="{E174FEB7-3FCC-3E4E-B7A6-62D151189FAD}" sibTransId="{CF23FA10-5771-4344-9C7D-AFABC5601905}"/>
    <dgm:cxn modelId="{883C766A-B914-1747-A428-C5AA94700784}" type="presOf" srcId="{D43FC046-6FE3-9249-8C02-C40BC5092582}" destId="{616AD3E0-3302-634E-AB11-8438D72BA9CC}" srcOrd="0" destOrd="0" presId="urn:microsoft.com/office/officeart/2005/8/layout/process1"/>
    <dgm:cxn modelId="{F0DE224D-0797-1641-A473-D15F32FD8585}" type="presOf" srcId="{68E819D8-200A-EE43-BC4E-6899072D1F4B}" destId="{19340F38-3F93-0B41-8BC5-62765E6743D1}" srcOrd="1" destOrd="0" presId="urn:microsoft.com/office/officeart/2005/8/layout/process1"/>
    <dgm:cxn modelId="{7BA2656F-6F66-3744-94FE-47190166F99D}" type="presOf" srcId="{08C089A6-7752-974D-B921-6EFBBF302791}" destId="{AEFFA972-9134-5B4A-90C6-15B3093FB5CA}" srcOrd="0" destOrd="0" presId="urn:microsoft.com/office/officeart/2005/8/layout/process1"/>
    <dgm:cxn modelId="{AC4C8750-92FA-2948-9B65-3FEE2D320A54}" type="presOf" srcId="{09920A22-D55D-874D-B5CE-09FAE1A576CF}" destId="{409BAE4E-C955-8246-B491-27813053CBEF}" srcOrd="1" destOrd="0" presId="urn:microsoft.com/office/officeart/2005/8/layout/process1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0E2AD083-0030-6C44-AF6B-27AB8EF6F0A1}" type="presOf" srcId="{08C089A6-7752-974D-B921-6EFBBF302791}" destId="{4AC26C47-1066-CC4A-943A-E0095C13E3DC}" srcOrd="1" destOrd="0" presId="urn:microsoft.com/office/officeart/2005/8/layout/process1"/>
    <dgm:cxn modelId="{F9FC5985-A1DC-A740-81A7-46B1CC0ABC64}" srcId="{3AE250C4-4B86-A64E-BAA6-E0AD63FABAFC}" destId="{5BB517DF-0560-9344-8622-CA0FA0A6B8AB}" srcOrd="0" destOrd="0" parTransId="{B515315B-0644-5D47-857C-A909E96CE5EE}" sibTransId="{68E819D8-200A-EE43-BC4E-6899072D1F4B}"/>
    <dgm:cxn modelId="{BE845686-E397-354B-86D4-48B51BF37960}" type="presOf" srcId="{7C65C737-256D-0E46-98E7-577CBBC8D5D0}" destId="{DB044B14-96C9-664C-A1BC-6319FEDF5BC5}" srcOrd="1" destOrd="0" presId="urn:microsoft.com/office/officeart/2005/8/layout/process1"/>
    <dgm:cxn modelId="{430A8186-F1B4-CE4B-B44E-F9757AD7DD55}" type="presOf" srcId="{09920A22-D55D-874D-B5CE-09FAE1A576CF}" destId="{093338D9-7CE2-DA43-8667-3CE2BE14030E}" srcOrd="0" destOrd="0" presId="urn:microsoft.com/office/officeart/2005/8/layout/process1"/>
    <dgm:cxn modelId="{71ECF59B-A120-944F-B996-EA72076D8368}" srcId="{3AE250C4-4B86-A64E-BAA6-E0AD63FABAFC}" destId="{E0D62B40-52B6-034E-A25C-DEFD8976D4FF}" srcOrd="1" destOrd="0" parTransId="{B644B618-D84A-E84A-B98E-F044C1DB995A}" sibTransId="{09920A22-D55D-874D-B5CE-09FAE1A576CF}"/>
    <dgm:cxn modelId="{3DA776CC-C04A-2E43-B31F-556E34BB8529}" srcId="{3AE250C4-4B86-A64E-BAA6-E0AD63FABAFC}" destId="{9E38AAAA-1DB0-2A4E-AE4C-BA5FCA680A15}" srcOrd="3" destOrd="0" parTransId="{7FC294D8-0781-E04F-BCCF-3FE92B39DF8A}" sibTransId="{7C65C737-256D-0E46-98E7-577CBBC8D5D0}"/>
    <dgm:cxn modelId="{057387F4-109B-3448-B7E1-49603DBD151F}" type="presOf" srcId="{5BB517DF-0560-9344-8622-CA0FA0A6B8AB}" destId="{DB1E8802-0E73-154F-8624-3DD52D84B7A0}" srcOrd="0" destOrd="0" presId="urn:microsoft.com/office/officeart/2005/8/layout/process1"/>
    <dgm:cxn modelId="{207531C0-7C1B-3246-A19D-8D3CFE568C68}" type="presParOf" srcId="{8BA913C6-4392-894B-8D86-DABFA63CA848}" destId="{DB1E8802-0E73-154F-8624-3DD52D84B7A0}" srcOrd="0" destOrd="0" presId="urn:microsoft.com/office/officeart/2005/8/layout/process1"/>
    <dgm:cxn modelId="{6AC160C1-1ED9-3E4C-8D3D-30F6949B4020}" type="presParOf" srcId="{8BA913C6-4392-894B-8D86-DABFA63CA848}" destId="{DDDB87A4-315D-C94A-A5C6-81750E6F1C87}" srcOrd="1" destOrd="0" presId="urn:microsoft.com/office/officeart/2005/8/layout/process1"/>
    <dgm:cxn modelId="{F3CC1561-5E44-A94D-ABD6-5EDEAAB4034C}" type="presParOf" srcId="{DDDB87A4-315D-C94A-A5C6-81750E6F1C87}" destId="{19340F38-3F93-0B41-8BC5-62765E6743D1}" srcOrd="0" destOrd="0" presId="urn:microsoft.com/office/officeart/2005/8/layout/process1"/>
    <dgm:cxn modelId="{FA58326C-819B-9B4F-9AB8-9E8F563F3070}" type="presParOf" srcId="{8BA913C6-4392-894B-8D86-DABFA63CA848}" destId="{27B450DF-6B68-2B4E-8AC1-A703DBCBBB11}" srcOrd="2" destOrd="0" presId="urn:microsoft.com/office/officeart/2005/8/layout/process1"/>
    <dgm:cxn modelId="{CE0D70F7-334C-724B-9C44-7E7E4697FD8B}" type="presParOf" srcId="{8BA913C6-4392-894B-8D86-DABFA63CA848}" destId="{093338D9-7CE2-DA43-8667-3CE2BE14030E}" srcOrd="3" destOrd="0" presId="urn:microsoft.com/office/officeart/2005/8/layout/process1"/>
    <dgm:cxn modelId="{DDE091F5-FB4D-3645-8B7E-E98B772453DE}" type="presParOf" srcId="{093338D9-7CE2-DA43-8667-3CE2BE14030E}" destId="{409BAE4E-C955-8246-B491-27813053CBEF}" srcOrd="0" destOrd="0" presId="urn:microsoft.com/office/officeart/2005/8/layout/process1"/>
    <dgm:cxn modelId="{78257491-3808-E54C-AB93-A3692157181F}" type="presParOf" srcId="{8BA913C6-4392-894B-8D86-DABFA63CA848}" destId="{BA4BA628-534B-F748-8870-9ADA966DE98D}" srcOrd="4" destOrd="0" presId="urn:microsoft.com/office/officeart/2005/8/layout/process1"/>
    <dgm:cxn modelId="{514BBBF1-57FB-CD4D-B8E7-8688317E6963}" type="presParOf" srcId="{8BA913C6-4392-894B-8D86-DABFA63CA848}" destId="{AEFFA972-9134-5B4A-90C6-15B3093FB5CA}" srcOrd="5" destOrd="0" presId="urn:microsoft.com/office/officeart/2005/8/layout/process1"/>
    <dgm:cxn modelId="{18B36321-3908-284F-AD99-93CA1E391619}" type="presParOf" srcId="{AEFFA972-9134-5B4A-90C6-15B3093FB5CA}" destId="{4AC26C47-1066-CC4A-943A-E0095C13E3DC}" srcOrd="0" destOrd="0" presId="urn:microsoft.com/office/officeart/2005/8/layout/process1"/>
    <dgm:cxn modelId="{FBB35170-7B9F-A943-8DA7-B7E2DCA15A51}" type="presParOf" srcId="{8BA913C6-4392-894B-8D86-DABFA63CA848}" destId="{E7C632BF-198F-6142-9957-DC3B196F1339}" srcOrd="6" destOrd="0" presId="urn:microsoft.com/office/officeart/2005/8/layout/process1"/>
    <dgm:cxn modelId="{714AEF35-F9EB-7A4B-AD5F-EC8E6DC6ADEA}" type="presParOf" srcId="{8BA913C6-4392-894B-8D86-DABFA63CA848}" destId="{0F51D1E8-3727-6B43-B9E7-084CB819E78E}" srcOrd="7" destOrd="0" presId="urn:microsoft.com/office/officeart/2005/8/layout/process1"/>
    <dgm:cxn modelId="{A46B668A-CF53-E542-B2D7-F65D211D00D0}" type="presParOf" srcId="{0F51D1E8-3727-6B43-B9E7-084CB819E78E}" destId="{DB044B14-96C9-664C-A1BC-6319FEDF5BC5}" srcOrd="0" destOrd="0" presId="urn:microsoft.com/office/officeart/2005/8/layout/process1"/>
    <dgm:cxn modelId="{056E9931-A478-0444-86AB-E49D319838A4}" type="presParOf" srcId="{8BA913C6-4392-894B-8D86-DABFA63CA848}" destId="{616AD3E0-3302-634E-AB11-8438D72BA9CC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AE250C4-4B86-A64E-BAA6-E0AD63FABAFC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D0BF138F-01B2-8C45-95F4-FF378C61C198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게임 설명</a:t>
          </a:r>
        </a:p>
      </dgm:t>
    </dgm:pt>
    <dgm:pt modelId="{B4911659-1262-BD40-9DBE-7BFEE52D14E0}" type="parTrans" cxnId="{DAAB58DD-4B2E-8547-93ED-D1DB8D21FDB0}">
      <dgm:prSet/>
      <dgm:spPr/>
      <dgm:t>
        <a:bodyPr/>
        <a:lstStyle/>
        <a:p>
          <a:pPr latinLnBrk="1"/>
          <a:endParaRPr lang="ko-KR" altLang="en-US" sz="2000"/>
        </a:p>
      </dgm:t>
    </dgm:pt>
    <dgm:pt modelId="{FDB74AAB-91A9-704A-A4AB-5478477E0C61}" type="sibTrans" cxnId="{DAAB58DD-4B2E-8547-93ED-D1DB8D21FDB0}">
      <dgm:prSet/>
      <dgm:spPr/>
      <dgm:t>
        <a:bodyPr/>
        <a:lstStyle/>
        <a:p>
          <a:pPr latinLnBrk="1"/>
          <a:endParaRPr lang="ko-KR" altLang="en-US" sz="2000"/>
        </a:p>
      </dgm:t>
    </dgm:pt>
    <dgm:pt modelId="{37C1EF3A-071F-FF4B-BC21-20287FD0326D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순서 정하기</a:t>
          </a:r>
        </a:p>
      </dgm:t>
    </dgm:pt>
    <dgm:pt modelId="{060D5C8C-D98D-4241-80BE-5AD8BD7E0455}" type="parTrans" cxnId="{A070B390-1C53-BF4A-BB71-896BBC2C9CEF}">
      <dgm:prSet/>
      <dgm:spPr/>
      <dgm:t>
        <a:bodyPr/>
        <a:lstStyle/>
        <a:p>
          <a:pPr latinLnBrk="1"/>
          <a:endParaRPr lang="ko-KR" altLang="en-US"/>
        </a:p>
      </dgm:t>
    </dgm:pt>
    <dgm:pt modelId="{FCBC4977-F7E4-294A-AA35-86D45ECD4E3F}" type="sibTrans" cxnId="{A070B390-1C53-BF4A-BB71-896BBC2C9CEF}">
      <dgm:prSet/>
      <dgm:spPr/>
      <dgm:t>
        <a:bodyPr/>
        <a:lstStyle/>
        <a:p>
          <a:pPr latinLnBrk="1"/>
          <a:endParaRPr lang="ko-KR" altLang="en-US"/>
        </a:p>
      </dgm:t>
    </dgm:pt>
    <dgm:pt modelId="{9599BEA3-8BFF-934D-87EE-E49BC5BAA2D6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동전 던지기</a:t>
          </a:r>
        </a:p>
      </dgm:t>
    </dgm:pt>
    <dgm:pt modelId="{91F9B963-413B-B04D-9231-561C4E485494}" type="parTrans" cxnId="{E463BF20-5E2E-6143-A90A-72170E56878F}">
      <dgm:prSet/>
      <dgm:spPr/>
      <dgm:t>
        <a:bodyPr/>
        <a:lstStyle/>
        <a:p>
          <a:pPr latinLnBrk="1"/>
          <a:endParaRPr lang="ko-KR" altLang="en-US"/>
        </a:p>
      </dgm:t>
    </dgm:pt>
    <dgm:pt modelId="{8574D3D0-C11A-3440-895F-DB6558FF4E53}" type="sibTrans" cxnId="{E463BF20-5E2E-6143-A90A-72170E56878F}">
      <dgm:prSet/>
      <dgm:spPr/>
      <dgm:t>
        <a:bodyPr/>
        <a:lstStyle/>
        <a:p>
          <a:pPr latinLnBrk="1"/>
          <a:endParaRPr lang="ko-KR" altLang="en-US"/>
        </a:p>
      </dgm:t>
    </dgm:pt>
    <dgm:pt modelId="{CA77828A-CFCC-114D-B5E9-EF19C754A163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이동하기</a:t>
          </a:r>
        </a:p>
      </dgm:t>
    </dgm:pt>
    <dgm:pt modelId="{B517F813-2DCE-E34D-8423-3C785A52A204}" type="parTrans" cxnId="{AAD7499A-D7F0-2A41-BAB0-529E5E54F398}">
      <dgm:prSet/>
      <dgm:spPr/>
      <dgm:t>
        <a:bodyPr/>
        <a:lstStyle/>
        <a:p>
          <a:pPr latinLnBrk="1"/>
          <a:endParaRPr lang="ko-KR" altLang="en-US"/>
        </a:p>
      </dgm:t>
    </dgm:pt>
    <dgm:pt modelId="{DFDAB588-480E-2D41-8693-87E583F3F522}" type="sibTrans" cxnId="{AAD7499A-D7F0-2A41-BAB0-529E5E54F398}">
      <dgm:prSet/>
      <dgm:spPr/>
      <dgm:t>
        <a:bodyPr/>
        <a:lstStyle/>
        <a:p>
          <a:pPr latinLnBrk="1"/>
          <a:endParaRPr lang="ko-KR" altLang="en-US"/>
        </a:p>
      </dgm:t>
    </dgm:pt>
    <dgm:pt modelId="{37F4107E-7B70-0B45-B0B6-6D4F4AD50F9E}">
      <dgm:prSet phldrT="[텍스트]" custT="1"/>
      <dgm:spPr/>
      <dgm:t>
        <a:bodyPr/>
        <a:lstStyle/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미션</a:t>
          </a:r>
          <a:endParaRPr lang="en-US" altLang="ko-KR" sz="16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latinLnBrk="1"/>
          <a:r>
            <a:rPr lang="ko-KR" altLang="en-US" sz="1600" dirty="0">
              <a:latin typeface="NanumSquare" panose="020B0600000101010101" pitchFamily="34" charset="-127"/>
              <a:ea typeface="NanumSquare" panose="020B0600000101010101" pitchFamily="34" charset="-127"/>
            </a:rPr>
            <a:t>수행하기</a:t>
          </a:r>
        </a:p>
      </dgm:t>
    </dgm:pt>
    <dgm:pt modelId="{439A706D-6849-654A-85B0-CEF481751707}" type="parTrans" cxnId="{E5C2DCE6-6E07-174B-B513-337F608AF689}">
      <dgm:prSet/>
      <dgm:spPr/>
      <dgm:t>
        <a:bodyPr/>
        <a:lstStyle/>
        <a:p>
          <a:pPr latinLnBrk="1"/>
          <a:endParaRPr lang="ko-KR" altLang="en-US"/>
        </a:p>
      </dgm:t>
    </dgm:pt>
    <dgm:pt modelId="{E088100B-DD4C-7A4C-8F14-68253E1FB4E1}" type="sibTrans" cxnId="{E5C2DCE6-6E07-174B-B513-337F608AF689}">
      <dgm:prSet/>
      <dgm:spPr/>
      <dgm:t>
        <a:bodyPr/>
        <a:lstStyle/>
        <a:p>
          <a:pPr latinLnBrk="1"/>
          <a:endParaRPr lang="ko-KR" altLang="en-US"/>
        </a:p>
      </dgm:t>
    </dgm:pt>
    <dgm:pt modelId="{8BA913C6-4392-894B-8D86-DABFA63CA848}" type="pres">
      <dgm:prSet presAssocID="{3AE250C4-4B86-A64E-BAA6-E0AD63FABAFC}" presName="Name0" presStyleCnt="0">
        <dgm:presLayoutVars>
          <dgm:dir/>
          <dgm:resizeHandles val="exact"/>
        </dgm:presLayoutVars>
      </dgm:prSet>
      <dgm:spPr/>
    </dgm:pt>
    <dgm:pt modelId="{C89D86F7-50FE-8649-9ED2-BB6954DF69B7}" type="pres">
      <dgm:prSet presAssocID="{D0BF138F-01B2-8C45-95F4-FF378C61C198}" presName="node" presStyleLbl="node1" presStyleIdx="0" presStyleCnt="5">
        <dgm:presLayoutVars>
          <dgm:bulletEnabled val="1"/>
        </dgm:presLayoutVars>
      </dgm:prSet>
      <dgm:spPr/>
    </dgm:pt>
    <dgm:pt modelId="{802E19EA-58B5-0F42-B4D1-D7D538A020AD}" type="pres">
      <dgm:prSet presAssocID="{FDB74AAB-91A9-704A-A4AB-5478477E0C61}" presName="sibTrans" presStyleLbl="sibTrans2D1" presStyleIdx="0" presStyleCnt="4"/>
      <dgm:spPr/>
    </dgm:pt>
    <dgm:pt modelId="{1D83CDA4-58D8-5B42-89CB-1577C2AA505B}" type="pres">
      <dgm:prSet presAssocID="{FDB74AAB-91A9-704A-A4AB-5478477E0C61}" presName="connectorText" presStyleLbl="sibTrans2D1" presStyleIdx="0" presStyleCnt="4"/>
      <dgm:spPr/>
    </dgm:pt>
    <dgm:pt modelId="{450C75A9-839A-E541-B8DB-A1722E389E93}" type="pres">
      <dgm:prSet presAssocID="{37C1EF3A-071F-FF4B-BC21-20287FD0326D}" presName="node" presStyleLbl="node1" presStyleIdx="1" presStyleCnt="5">
        <dgm:presLayoutVars>
          <dgm:bulletEnabled val="1"/>
        </dgm:presLayoutVars>
      </dgm:prSet>
      <dgm:spPr/>
    </dgm:pt>
    <dgm:pt modelId="{351F5EA6-2147-FE48-A774-56CC00FC32DF}" type="pres">
      <dgm:prSet presAssocID="{FCBC4977-F7E4-294A-AA35-86D45ECD4E3F}" presName="sibTrans" presStyleLbl="sibTrans2D1" presStyleIdx="1" presStyleCnt="4"/>
      <dgm:spPr/>
    </dgm:pt>
    <dgm:pt modelId="{ECFFC4E8-1FC7-2A46-8632-4F4DE63CB652}" type="pres">
      <dgm:prSet presAssocID="{FCBC4977-F7E4-294A-AA35-86D45ECD4E3F}" presName="connectorText" presStyleLbl="sibTrans2D1" presStyleIdx="1" presStyleCnt="4"/>
      <dgm:spPr/>
    </dgm:pt>
    <dgm:pt modelId="{76AD7525-1681-234A-A49F-B9172BE94B03}" type="pres">
      <dgm:prSet presAssocID="{9599BEA3-8BFF-934D-87EE-E49BC5BAA2D6}" presName="node" presStyleLbl="node1" presStyleIdx="2" presStyleCnt="5">
        <dgm:presLayoutVars>
          <dgm:bulletEnabled val="1"/>
        </dgm:presLayoutVars>
      </dgm:prSet>
      <dgm:spPr/>
    </dgm:pt>
    <dgm:pt modelId="{1C430C62-0EEA-004D-BFF1-045D17DC9DD5}" type="pres">
      <dgm:prSet presAssocID="{8574D3D0-C11A-3440-895F-DB6558FF4E53}" presName="sibTrans" presStyleLbl="sibTrans2D1" presStyleIdx="2" presStyleCnt="4"/>
      <dgm:spPr/>
    </dgm:pt>
    <dgm:pt modelId="{07D34A43-57D6-3641-A8DE-E0F5FA719A2D}" type="pres">
      <dgm:prSet presAssocID="{8574D3D0-C11A-3440-895F-DB6558FF4E53}" presName="connectorText" presStyleLbl="sibTrans2D1" presStyleIdx="2" presStyleCnt="4"/>
      <dgm:spPr/>
    </dgm:pt>
    <dgm:pt modelId="{C6ED65F4-3512-1B44-A47D-B80FC50F47AA}" type="pres">
      <dgm:prSet presAssocID="{CA77828A-CFCC-114D-B5E9-EF19C754A163}" presName="node" presStyleLbl="node1" presStyleIdx="3" presStyleCnt="5">
        <dgm:presLayoutVars>
          <dgm:bulletEnabled val="1"/>
        </dgm:presLayoutVars>
      </dgm:prSet>
      <dgm:spPr/>
    </dgm:pt>
    <dgm:pt modelId="{A75682AE-83CC-0A4C-8F5F-DFC35BC4E11B}" type="pres">
      <dgm:prSet presAssocID="{DFDAB588-480E-2D41-8693-87E583F3F522}" presName="sibTrans" presStyleLbl="sibTrans2D1" presStyleIdx="3" presStyleCnt="4"/>
      <dgm:spPr/>
    </dgm:pt>
    <dgm:pt modelId="{8D312326-0E20-B74C-B54D-09FB7E819792}" type="pres">
      <dgm:prSet presAssocID="{DFDAB588-480E-2D41-8693-87E583F3F522}" presName="connectorText" presStyleLbl="sibTrans2D1" presStyleIdx="3" presStyleCnt="4"/>
      <dgm:spPr/>
    </dgm:pt>
    <dgm:pt modelId="{C434D6DE-AF81-5246-A643-5ED7689839E1}" type="pres">
      <dgm:prSet presAssocID="{37F4107E-7B70-0B45-B0B6-6D4F4AD50F9E}" presName="node" presStyleLbl="node1" presStyleIdx="4" presStyleCnt="5">
        <dgm:presLayoutVars>
          <dgm:bulletEnabled val="1"/>
        </dgm:presLayoutVars>
      </dgm:prSet>
      <dgm:spPr/>
    </dgm:pt>
  </dgm:ptLst>
  <dgm:cxnLst>
    <dgm:cxn modelId="{70183B04-80FE-AF4A-B84F-D011223A5950}" type="presOf" srcId="{8574D3D0-C11A-3440-895F-DB6558FF4E53}" destId="{1C430C62-0EEA-004D-BFF1-045D17DC9DD5}" srcOrd="0" destOrd="0" presId="urn:microsoft.com/office/officeart/2005/8/layout/process1"/>
    <dgm:cxn modelId="{0677470E-2F46-0442-9924-ECB372D7CEC7}" type="presOf" srcId="{9599BEA3-8BFF-934D-87EE-E49BC5BAA2D6}" destId="{76AD7525-1681-234A-A49F-B9172BE94B03}" srcOrd="0" destOrd="0" presId="urn:microsoft.com/office/officeart/2005/8/layout/process1"/>
    <dgm:cxn modelId="{E463BF20-5E2E-6143-A90A-72170E56878F}" srcId="{3AE250C4-4B86-A64E-BAA6-E0AD63FABAFC}" destId="{9599BEA3-8BFF-934D-87EE-E49BC5BAA2D6}" srcOrd="2" destOrd="0" parTransId="{91F9B963-413B-B04D-9231-561C4E485494}" sibTransId="{8574D3D0-C11A-3440-895F-DB6558FF4E53}"/>
    <dgm:cxn modelId="{C46D4A37-B003-794F-A092-7B7FD744D8D3}" type="presOf" srcId="{FCBC4977-F7E4-294A-AA35-86D45ECD4E3F}" destId="{ECFFC4E8-1FC7-2A46-8632-4F4DE63CB652}" srcOrd="1" destOrd="0" presId="urn:microsoft.com/office/officeart/2005/8/layout/process1"/>
    <dgm:cxn modelId="{D149C843-846B-6744-9AB1-6EA7268A02AE}" type="presOf" srcId="{D0BF138F-01B2-8C45-95F4-FF378C61C198}" destId="{C89D86F7-50FE-8649-9ED2-BB6954DF69B7}" srcOrd="0" destOrd="0" presId="urn:microsoft.com/office/officeart/2005/8/layout/process1"/>
    <dgm:cxn modelId="{8D444971-B0B8-8B4C-8EF5-2805200BD100}" type="presOf" srcId="{8574D3D0-C11A-3440-895F-DB6558FF4E53}" destId="{07D34A43-57D6-3641-A8DE-E0F5FA719A2D}" srcOrd="1" destOrd="0" presId="urn:microsoft.com/office/officeart/2005/8/layout/process1"/>
    <dgm:cxn modelId="{BE98E353-1279-6046-AABD-3EAFEF92C1AA}" type="presOf" srcId="{DFDAB588-480E-2D41-8693-87E583F3F522}" destId="{A75682AE-83CC-0A4C-8F5F-DFC35BC4E11B}" srcOrd="0" destOrd="0" presId="urn:microsoft.com/office/officeart/2005/8/layout/process1"/>
    <dgm:cxn modelId="{6789B656-EE74-C744-815B-82D47E20F52E}" type="presOf" srcId="{CA77828A-CFCC-114D-B5E9-EF19C754A163}" destId="{C6ED65F4-3512-1B44-A47D-B80FC50F47AA}" srcOrd="0" destOrd="0" presId="urn:microsoft.com/office/officeart/2005/8/layout/process1"/>
    <dgm:cxn modelId="{5CAB5D77-A9F2-A04F-982E-0928B07D54F3}" type="presOf" srcId="{FDB74AAB-91A9-704A-A4AB-5478477E0C61}" destId="{1D83CDA4-58D8-5B42-89CB-1577C2AA505B}" srcOrd="1" destOrd="0" presId="urn:microsoft.com/office/officeart/2005/8/layout/process1"/>
    <dgm:cxn modelId="{CBD59C77-4E5E-7F4A-9A53-9DAD6C703D2A}" type="presOf" srcId="{3AE250C4-4B86-A64E-BAA6-E0AD63FABAFC}" destId="{8BA913C6-4392-894B-8D86-DABFA63CA848}" srcOrd="0" destOrd="0" presId="urn:microsoft.com/office/officeart/2005/8/layout/process1"/>
    <dgm:cxn modelId="{693DE47A-B8D4-0A44-BEE8-0DB03A765C48}" type="presOf" srcId="{FDB74AAB-91A9-704A-A4AB-5478477E0C61}" destId="{802E19EA-58B5-0F42-B4D1-D7D538A020AD}" srcOrd="0" destOrd="0" presId="urn:microsoft.com/office/officeart/2005/8/layout/process1"/>
    <dgm:cxn modelId="{517A1680-35C2-2040-9539-7FC4C423F709}" type="presOf" srcId="{DFDAB588-480E-2D41-8693-87E583F3F522}" destId="{8D312326-0E20-B74C-B54D-09FB7E819792}" srcOrd="1" destOrd="0" presId="urn:microsoft.com/office/officeart/2005/8/layout/process1"/>
    <dgm:cxn modelId="{A070B390-1C53-BF4A-BB71-896BBC2C9CEF}" srcId="{3AE250C4-4B86-A64E-BAA6-E0AD63FABAFC}" destId="{37C1EF3A-071F-FF4B-BC21-20287FD0326D}" srcOrd="1" destOrd="0" parTransId="{060D5C8C-D98D-4241-80BE-5AD8BD7E0455}" sibTransId="{FCBC4977-F7E4-294A-AA35-86D45ECD4E3F}"/>
    <dgm:cxn modelId="{AAD7499A-D7F0-2A41-BAB0-529E5E54F398}" srcId="{3AE250C4-4B86-A64E-BAA6-E0AD63FABAFC}" destId="{CA77828A-CFCC-114D-B5E9-EF19C754A163}" srcOrd="3" destOrd="0" parTransId="{B517F813-2DCE-E34D-8423-3C785A52A204}" sibTransId="{DFDAB588-480E-2D41-8693-87E583F3F522}"/>
    <dgm:cxn modelId="{EE54C9AD-5700-1B4E-B674-5899BAA52827}" type="presOf" srcId="{37F4107E-7B70-0B45-B0B6-6D4F4AD50F9E}" destId="{C434D6DE-AF81-5246-A643-5ED7689839E1}" srcOrd="0" destOrd="0" presId="urn:microsoft.com/office/officeart/2005/8/layout/process1"/>
    <dgm:cxn modelId="{5AB515B2-5575-5E49-B1FA-BBEA096EC525}" type="presOf" srcId="{FCBC4977-F7E4-294A-AA35-86D45ECD4E3F}" destId="{351F5EA6-2147-FE48-A774-56CC00FC32DF}" srcOrd="0" destOrd="0" presId="urn:microsoft.com/office/officeart/2005/8/layout/process1"/>
    <dgm:cxn modelId="{DAAB58DD-4B2E-8547-93ED-D1DB8D21FDB0}" srcId="{3AE250C4-4B86-A64E-BAA6-E0AD63FABAFC}" destId="{D0BF138F-01B2-8C45-95F4-FF378C61C198}" srcOrd="0" destOrd="0" parTransId="{B4911659-1262-BD40-9DBE-7BFEE52D14E0}" sibTransId="{FDB74AAB-91A9-704A-A4AB-5478477E0C61}"/>
    <dgm:cxn modelId="{E5C2DCE6-6E07-174B-B513-337F608AF689}" srcId="{3AE250C4-4B86-A64E-BAA6-E0AD63FABAFC}" destId="{37F4107E-7B70-0B45-B0B6-6D4F4AD50F9E}" srcOrd="4" destOrd="0" parTransId="{439A706D-6849-654A-85B0-CEF481751707}" sibTransId="{E088100B-DD4C-7A4C-8F14-68253E1FB4E1}"/>
    <dgm:cxn modelId="{11BBA7EE-FEC6-2B48-B36B-F7E9D093E996}" type="presOf" srcId="{37C1EF3A-071F-FF4B-BC21-20287FD0326D}" destId="{450C75A9-839A-E541-B8DB-A1722E389E93}" srcOrd="0" destOrd="0" presId="urn:microsoft.com/office/officeart/2005/8/layout/process1"/>
    <dgm:cxn modelId="{87564B19-065C-524B-8AAE-66EF49888B97}" type="presParOf" srcId="{8BA913C6-4392-894B-8D86-DABFA63CA848}" destId="{C89D86F7-50FE-8649-9ED2-BB6954DF69B7}" srcOrd="0" destOrd="0" presId="urn:microsoft.com/office/officeart/2005/8/layout/process1"/>
    <dgm:cxn modelId="{C74DFC29-96B4-0042-AE43-F706E8E9C43E}" type="presParOf" srcId="{8BA913C6-4392-894B-8D86-DABFA63CA848}" destId="{802E19EA-58B5-0F42-B4D1-D7D538A020AD}" srcOrd="1" destOrd="0" presId="urn:microsoft.com/office/officeart/2005/8/layout/process1"/>
    <dgm:cxn modelId="{B4D613AE-6B0B-BD44-A021-3C4AA11B0231}" type="presParOf" srcId="{802E19EA-58B5-0F42-B4D1-D7D538A020AD}" destId="{1D83CDA4-58D8-5B42-89CB-1577C2AA505B}" srcOrd="0" destOrd="0" presId="urn:microsoft.com/office/officeart/2005/8/layout/process1"/>
    <dgm:cxn modelId="{3C152ECC-B9AA-B24A-88E1-036123F15138}" type="presParOf" srcId="{8BA913C6-4392-894B-8D86-DABFA63CA848}" destId="{450C75A9-839A-E541-B8DB-A1722E389E93}" srcOrd="2" destOrd="0" presId="urn:microsoft.com/office/officeart/2005/8/layout/process1"/>
    <dgm:cxn modelId="{75AAF248-E7ED-074C-8A47-3F9B594AF236}" type="presParOf" srcId="{8BA913C6-4392-894B-8D86-DABFA63CA848}" destId="{351F5EA6-2147-FE48-A774-56CC00FC32DF}" srcOrd="3" destOrd="0" presId="urn:microsoft.com/office/officeart/2005/8/layout/process1"/>
    <dgm:cxn modelId="{EB17CC21-B268-0F44-9A71-B1670D4E63C7}" type="presParOf" srcId="{351F5EA6-2147-FE48-A774-56CC00FC32DF}" destId="{ECFFC4E8-1FC7-2A46-8632-4F4DE63CB652}" srcOrd="0" destOrd="0" presId="urn:microsoft.com/office/officeart/2005/8/layout/process1"/>
    <dgm:cxn modelId="{BBEE58B8-754C-2A42-B088-F1DF2281AD42}" type="presParOf" srcId="{8BA913C6-4392-894B-8D86-DABFA63CA848}" destId="{76AD7525-1681-234A-A49F-B9172BE94B03}" srcOrd="4" destOrd="0" presId="urn:microsoft.com/office/officeart/2005/8/layout/process1"/>
    <dgm:cxn modelId="{4D12CA04-19F7-3D44-8CA1-1B4602E5C033}" type="presParOf" srcId="{8BA913C6-4392-894B-8D86-DABFA63CA848}" destId="{1C430C62-0EEA-004D-BFF1-045D17DC9DD5}" srcOrd="5" destOrd="0" presId="urn:microsoft.com/office/officeart/2005/8/layout/process1"/>
    <dgm:cxn modelId="{CB1D7262-D99B-A042-9B6E-1E25EC7290AD}" type="presParOf" srcId="{1C430C62-0EEA-004D-BFF1-045D17DC9DD5}" destId="{07D34A43-57D6-3641-A8DE-E0F5FA719A2D}" srcOrd="0" destOrd="0" presId="urn:microsoft.com/office/officeart/2005/8/layout/process1"/>
    <dgm:cxn modelId="{A3254458-A65B-3D4D-B797-5E50209E4EF8}" type="presParOf" srcId="{8BA913C6-4392-894B-8D86-DABFA63CA848}" destId="{C6ED65F4-3512-1B44-A47D-B80FC50F47AA}" srcOrd="6" destOrd="0" presId="urn:microsoft.com/office/officeart/2005/8/layout/process1"/>
    <dgm:cxn modelId="{AE672AF7-64A5-A94C-A5B1-5B69D1E4738C}" type="presParOf" srcId="{8BA913C6-4392-894B-8D86-DABFA63CA848}" destId="{A75682AE-83CC-0A4C-8F5F-DFC35BC4E11B}" srcOrd="7" destOrd="0" presId="urn:microsoft.com/office/officeart/2005/8/layout/process1"/>
    <dgm:cxn modelId="{96952BB2-045D-7049-881A-6176D4392D93}" type="presParOf" srcId="{A75682AE-83CC-0A4C-8F5F-DFC35BC4E11B}" destId="{8D312326-0E20-B74C-B54D-09FB7E819792}" srcOrd="0" destOrd="0" presId="urn:microsoft.com/office/officeart/2005/8/layout/process1"/>
    <dgm:cxn modelId="{1AB1947B-433B-B846-BD3A-02191A6AB723}" type="presParOf" srcId="{8BA913C6-4392-894B-8D86-DABFA63CA848}" destId="{C434D6DE-AF81-5246-A643-5ED7689839E1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8802-0E73-154F-8624-3DD52D84B7A0}">
      <dsp:nvSpPr>
        <dsp:cNvPr id="0" name=""/>
        <dsp:cNvSpPr/>
      </dsp:nvSpPr>
      <dsp:spPr>
        <a:xfrm>
          <a:off x="4753" y="494631"/>
          <a:ext cx="1473716" cy="925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환영</a:t>
          </a:r>
        </a:p>
      </dsp:txBody>
      <dsp:txXfrm>
        <a:off x="31865" y="521743"/>
        <a:ext cx="1419492" cy="871454"/>
      </dsp:txXfrm>
    </dsp:sp>
    <dsp:sp modelId="{DDDB87A4-315D-C94A-A5C6-81750E6F1C87}">
      <dsp:nvSpPr>
        <dsp:cNvPr id="0" name=""/>
        <dsp:cNvSpPr/>
      </dsp:nvSpPr>
      <dsp:spPr>
        <a:xfrm>
          <a:off x="1625841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1625841" y="847826"/>
        <a:ext cx="218699" cy="219289"/>
      </dsp:txXfrm>
    </dsp:sp>
    <dsp:sp modelId="{D000D61F-6DA3-DF42-A1CD-D97DE5885B6C}">
      <dsp:nvSpPr>
        <dsp:cNvPr id="0" name=""/>
        <dsp:cNvSpPr/>
      </dsp:nvSpPr>
      <dsp:spPr>
        <a:xfrm>
          <a:off x="2067956" y="494631"/>
          <a:ext cx="1473716" cy="9256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베이스캠프 소개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2095068" y="521743"/>
        <a:ext cx="1419492" cy="871454"/>
      </dsp:txXfrm>
    </dsp:sp>
    <dsp:sp modelId="{238DE1E2-E6F4-1642-ADB7-CC39D3D7773D}">
      <dsp:nvSpPr>
        <dsp:cNvPr id="0" name=""/>
        <dsp:cNvSpPr/>
      </dsp:nvSpPr>
      <dsp:spPr>
        <a:xfrm>
          <a:off x="3689044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3689044" y="847826"/>
        <a:ext cx="218699" cy="219289"/>
      </dsp:txXfrm>
    </dsp:sp>
    <dsp:sp modelId="{9C7F8FB8-5B34-6840-AC02-E625C98AB670}">
      <dsp:nvSpPr>
        <dsp:cNvPr id="0" name=""/>
        <dsp:cNvSpPr/>
      </dsp:nvSpPr>
      <dsp:spPr>
        <a:xfrm>
          <a:off x="4131159" y="494631"/>
          <a:ext cx="1473716" cy="9256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탐험 규칙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안내</a:t>
          </a:r>
        </a:p>
      </dsp:txBody>
      <dsp:txXfrm>
        <a:off x="4158271" y="521743"/>
        <a:ext cx="1419492" cy="871454"/>
      </dsp:txXfrm>
    </dsp:sp>
    <dsp:sp modelId="{027CCE3C-25EF-E144-9DC6-FA9D75D5A6E5}">
      <dsp:nvSpPr>
        <dsp:cNvPr id="0" name=""/>
        <dsp:cNvSpPr/>
      </dsp:nvSpPr>
      <dsp:spPr>
        <a:xfrm>
          <a:off x="5752247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5752247" y="847826"/>
        <a:ext cx="218699" cy="219289"/>
      </dsp:txXfrm>
    </dsp:sp>
    <dsp:sp modelId="{121317D7-C12F-1949-BC32-FC2A82769683}">
      <dsp:nvSpPr>
        <dsp:cNvPr id="0" name=""/>
        <dsp:cNvSpPr/>
      </dsp:nvSpPr>
      <dsp:spPr>
        <a:xfrm>
          <a:off x="6194362" y="494631"/>
          <a:ext cx="1473716" cy="9256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선언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6221474" y="521743"/>
        <a:ext cx="1419492" cy="871454"/>
      </dsp:txXfrm>
    </dsp:sp>
    <dsp:sp modelId="{22367F64-EE91-2445-9747-BD119A8D71BF}">
      <dsp:nvSpPr>
        <dsp:cNvPr id="0" name=""/>
        <dsp:cNvSpPr/>
      </dsp:nvSpPr>
      <dsp:spPr>
        <a:xfrm>
          <a:off x="7815449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7815449" y="847826"/>
        <a:ext cx="218699" cy="219289"/>
      </dsp:txXfrm>
    </dsp:sp>
    <dsp:sp modelId="{728591B8-50DE-414A-8CF6-2B6AF899269E}">
      <dsp:nvSpPr>
        <dsp:cNvPr id="0" name=""/>
        <dsp:cNvSpPr/>
      </dsp:nvSpPr>
      <dsp:spPr>
        <a:xfrm>
          <a:off x="8257564" y="494631"/>
          <a:ext cx="1473716" cy="92567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첫 탐험지로 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이동</a:t>
          </a:r>
        </a:p>
      </dsp:txBody>
      <dsp:txXfrm>
        <a:off x="8284676" y="521743"/>
        <a:ext cx="1419492" cy="8714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8802-0E73-154F-8624-3DD52D84B7A0}">
      <dsp:nvSpPr>
        <dsp:cNvPr id="0" name=""/>
        <dsp:cNvSpPr/>
      </dsp:nvSpPr>
      <dsp:spPr>
        <a:xfrm>
          <a:off x="4753" y="273790"/>
          <a:ext cx="1473716" cy="13673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 err="1">
              <a:latin typeface="NanumSquare" panose="020B0600000101010101" pitchFamily="34" charset="-127"/>
              <a:ea typeface="NanumSquare" panose="020B0600000101010101" pitchFamily="34" charset="-127"/>
            </a:rPr>
            <a:t>말씀섬</a:t>
          </a: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 소개</a:t>
          </a:r>
        </a:p>
      </dsp:txBody>
      <dsp:txXfrm>
        <a:off x="44802" y="313839"/>
        <a:ext cx="1393618" cy="1287263"/>
      </dsp:txXfrm>
    </dsp:sp>
    <dsp:sp modelId="{DDDB87A4-315D-C94A-A5C6-81750E6F1C87}">
      <dsp:nvSpPr>
        <dsp:cNvPr id="0" name=""/>
        <dsp:cNvSpPr/>
      </dsp:nvSpPr>
      <dsp:spPr>
        <a:xfrm>
          <a:off x="1625841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1625841" y="847826"/>
        <a:ext cx="218699" cy="219289"/>
      </dsp:txXfrm>
    </dsp:sp>
    <dsp:sp modelId="{D000D61F-6DA3-DF42-A1CD-D97DE5885B6C}">
      <dsp:nvSpPr>
        <dsp:cNvPr id="0" name=""/>
        <dsp:cNvSpPr/>
      </dsp:nvSpPr>
      <dsp:spPr>
        <a:xfrm>
          <a:off x="2067956" y="273790"/>
          <a:ext cx="1473716" cy="13673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구약 </a:t>
          </a:r>
          <a:r>
            <a:rPr lang="ko-KR" altLang="en-US" sz="1800" kern="1200" dirty="0" err="1">
              <a:latin typeface="NanumSquare" panose="020B0600000101010101" pitchFamily="34" charset="-127"/>
              <a:ea typeface="NanumSquare" panose="020B0600000101010101" pitchFamily="34" charset="-127"/>
            </a:rPr>
            <a:t>목록송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듣기</a:t>
          </a:r>
        </a:p>
      </dsp:txBody>
      <dsp:txXfrm>
        <a:off x="2108005" y="313839"/>
        <a:ext cx="1393618" cy="1287263"/>
      </dsp:txXfrm>
    </dsp:sp>
    <dsp:sp modelId="{238DE1E2-E6F4-1642-ADB7-CC39D3D7773D}">
      <dsp:nvSpPr>
        <dsp:cNvPr id="0" name=""/>
        <dsp:cNvSpPr/>
      </dsp:nvSpPr>
      <dsp:spPr>
        <a:xfrm>
          <a:off x="3689044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3689044" y="847826"/>
        <a:ext cx="218699" cy="219289"/>
      </dsp:txXfrm>
    </dsp:sp>
    <dsp:sp modelId="{9C7F8FB8-5B34-6840-AC02-E625C98AB670}">
      <dsp:nvSpPr>
        <dsp:cNvPr id="0" name=""/>
        <dsp:cNvSpPr/>
      </dsp:nvSpPr>
      <dsp:spPr>
        <a:xfrm>
          <a:off x="4131159" y="273790"/>
          <a:ext cx="1473716" cy="13673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따라하기</a:t>
          </a:r>
        </a:p>
      </dsp:txBody>
      <dsp:txXfrm>
        <a:off x="4171208" y="313839"/>
        <a:ext cx="1393618" cy="1287263"/>
      </dsp:txXfrm>
    </dsp:sp>
    <dsp:sp modelId="{027CCE3C-25EF-E144-9DC6-FA9D75D5A6E5}">
      <dsp:nvSpPr>
        <dsp:cNvPr id="0" name=""/>
        <dsp:cNvSpPr/>
      </dsp:nvSpPr>
      <dsp:spPr>
        <a:xfrm>
          <a:off x="5752247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5752247" y="847826"/>
        <a:ext cx="218699" cy="219289"/>
      </dsp:txXfrm>
    </dsp:sp>
    <dsp:sp modelId="{121317D7-C12F-1949-BC32-FC2A82769683}">
      <dsp:nvSpPr>
        <dsp:cNvPr id="0" name=""/>
        <dsp:cNvSpPr/>
      </dsp:nvSpPr>
      <dsp:spPr>
        <a:xfrm>
          <a:off x="6194362" y="273790"/>
          <a:ext cx="1473716" cy="13673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 err="1">
              <a:latin typeface="NanumSquare" panose="020B0600000101010101" pitchFamily="34" charset="-127"/>
              <a:ea typeface="NanumSquare" panose="020B0600000101010101" pitchFamily="34" charset="-127"/>
            </a:rPr>
            <a:t>영상보면서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동작 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따라하기</a:t>
          </a:r>
        </a:p>
      </dsp:txBody>
      <dsp:txXfrm>
        <a:off x="6234411" y="313839"/>
        <a:ext cx="1393618" cy="1287263"/>
      </dsp:txXfrm>
    </dsp:sp>
    <dsp:sp modelId="{22367F64-EE91-2445-9747-BD119A8D71BF}">
      <dsp:nvSpPr>
        <dsp:cNvPr id="0" name=""/>
        <dsp:cNvSpPr/>
      </dsp:nvSpPr>
      <dsp:spPr>
        <a:xfrm>
          <a:off x="7815449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2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7815449" y="847826"/>
        <a:ext cx="218699" cy="219289"/>
      </dsp:txXfrm>
    </dsp:sp>
    <dsp:sp modelId="{728591B8-50DE-414A-8CF6-2B6AF899269E}">
      <dsp:nvSpPr>
        <dsp:cNvPr id="0" name=""/>
        <dsp:cNvSpPr/>
      </dsp:nvSpPr>
      <dsp:spPr>
        <a:xfrm>
          <a:off x="8257564" y="273790"/>
          <a:ext cx="1473716" cy="136736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마무리 및 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 </a:t>
          </a:r>
          <a:endParaRPr lang="en-US" altLang="ko-KR" sz="18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001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8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이동</a:t>
          </a:r>
        </a:p>
      </dsp:txBody>
      <dsp:txXfrm>
        <a:off x="8297613" y="313839"/>
        <a:ext cx="1393618" cy="12872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8802-0E73-154F-8624-3DD52D84B7A0}">
      <dsp:nvSpPr>
        <dsp:cNvPr id="0" name=""/>
        <dsp:cNvSpPr/>
      </dsp:nvSpPr>
      <dsp:spPr>
        <a:xfrm>
          <a:off x="3327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냠냠주방 소개</a:t>
          </a:r>
        </a:p>
      </dsp:txBody>
      <dsp:txXfrm>
        <a:off x="29713" y="458891"/>
        <a:ext cx="848096" cy="997159"/>
      </dsp:txXfrm>
    </dsp:sp>
    <dsp:sp modelId="{DDDB87A4-315D-C94A-A5C6-81750E6F1C87}">
      <dsp:nvSpPr>
        <dsp:cNvPr id="0" name=""/>
        <dsp:cNvSpPr/>
      </dsp:nvSpPr>
      <dsp:spPr>
        <a:xfrm>
          <a:off x="994283" y="845763"/>
          <a:ext cx="190984" cy="2234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5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994283" y="890446"/>
        <a:ext cx="133689" cy="134049"/>
      </dsp:txXfrm>
    </dsp:sp>
    <dsp:sp modelId="{ED62B3EE-9997-3845-A3E3-2F2AE55EDF10}">
      <dsp:nvSpPr>
        <dsp:cNvPr id="0" name=""/>
        <dsp:cNvSpPr/>
      </dsp:nvSpPr>
      <dsp:spPr>
        <a:xfrm>
          <a:off x="1264543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규칙 </a:t>
          </a:r>
          <a:endParaRPr lang="en-US" altLang="ko-KR" sz="14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알려주기</a:t>
          </a:r>
        </a:p>
      </dsp:txBody>
      <dsp:txXfrm>
        <a:off x="1290929" y="458891"/>
        <a:ext cx="848096" cy="997159"/>
      </dsp:txXfrm>
    </dsp:sp>
    <dsp:sp modelId="{5E9BEFE8-9A25-8C48-9214-E329D53B67B7}">
      <dsp:nvSpPr>
        <dsp:cNvPr id="0" name=""/>
        <dsp:cNvSpPr/>
      </dsp:nvSpPr>
      <dsp:spPr>
        <a:xfrm>
          <a:off x="2255498" y="845763"/>
          <a:ext cx="190984" cy="2234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5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2255498" y="890446"/>
        <a:ext cx="133689" cy="134049"/>
      </dsp:txXfrm>
    </dsp:sp>
    <dsp:sp modelId="{EEF4EF0C-DE09-5F4D-AF4F-2AEA12266A21}">
      <dsp:nvSpPr>
        <dsp:cNvPr id="0" name=""/>
        <dsp:cNvSpPr/>
      </dsp:nvSpPr>
      <dsp:spPr>
        <a:xfrm>
          <a:off x="2525759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컵으로 </a:t>
          </a:r>
          <a:endParaRPr lang="en-US" altLang="ko-KR" sz="14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빵 찍기</a:t>
          </a:r>
        </a:p>
      </dsp:txBody>
      <dsp:txXfrm>
        <a:off x="2552145" y="458891"/>
        <a:ext cx="848096" cy="997159"/>
      </dsp:txXfrm>
    </dsp:sp>
    <dsp:sp modelId="{F23D8A39-00DA-3447-8815-4BD14FF89BB8}">
      <dsp:nvSpPr>
        <dsp:cNvPr id="0" name=""/>
        <dsp:cNvSpPr/>
      </dsp:nvSpPr>
      <dsp:spPr>
        <a:xfrm>
          <a:off x="3516714" y="845763"/>
          <a:ext cx="190984" cy="2234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5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3516714" y="890446"/>
        <a:ext cx="133689" cy="134049"/>
      </dsp:txXfrm>
    </dsp:sp>
    <dsp:sp modelId="{53C97012-9E10-B240-A935-D3AAA49CCFFC}">
      <dsp:nvSpPr>
        <dsp:cNvPr id="0" name=""/>
        <dsp:cNvSpPr/>
      </dsp:nvSpPr>
      <dsp:spPr>
        <a:xfrm>
          <a:off x="3786975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과일 넣기</a:t>
          </a:r>
        </a:p>
      </dsp:txBody>
      <dsp:txXfrm>
        <a:off x="3813361" y="458891"/>
        <a:ext cx="848096" cy="997159"/>
      </dsp:txXfrm>
    </dsp:sp>
    <dsp:sp modelId="{012E2543-A710-2541-896C-138A0D0647F7}">
      <dsp:nvSpPr>
        <dsp:cNvPr id="0" name=""/>
        <dsp:cNvSpPr/>
      </dsp:nvSpPr>
      <dsp:spPr>
        <a:xfrm>
          <a:off x="4777930" y="845763"/>
          <a:ext cx="190984" cy="2234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5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4777930" y="890446"/>
        <a:ext cx="133689" cy="134049"/>
      </dsp:txXfrm>
    </dsp:sp>
    <dsp:sp modelId="{13942F5D-D42E-2947-98AD-E447D675A522}">
      <dsp:nvSpPr>
        <dsp:cNvPr id="0" name=""/>
        <dsp:cNvSpPr/>
      </dsp:nvSpPr>
      <dsp:spPr>
        <a:xfrm>
          <a:off x="5048191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 err="1">
              <a:latin typeface="NanumSquare" panose="020B0600000101010101" pitchFamily="34" charset="-127"/>
              <a:ea typeface="NanumSquare" panose="020B0600000101010101" pitchFamily="34" charset="-127"/>
            </a:rPr>
            <a:t>초코</a:t>
          </a: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 </a:t>
          </a:r>
          <a:endParaRPr lang="en-US" altLang="ko-KR" sz="14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바르기</a:t>
          </a:r>
        </a:p>
      </dsp:txBody>
      <dsp:txXfrm>
        <a:off x="5074577" y="458891"/>
        <a:ext cx="848096" cy="997159"/>
      </dsp:txXfrm>
    </dsp:sp>
    <dsp:sp modelId="{202A6DEE-4335-F84D-A3CE-93CBD2AB631C}">
      <dsp:nvSpPr>
        <dsp:cNvPr id="0" name=""/>
        <dsp:cNvSpPr/>
      </dsp:nvSpPr>
      <dsp:spPr>
        <a:xfrm>
          <a:off x="6039146" y="845763"/>
          <a:ext cx="190984" cy="2234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5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6039146" y="890446"/>
        <a:ext cx="133689" cy="134049"/>
      </dsp:txXfrm>
    </dsp:sp>
    <dsp:sp modelId="{7C7D9297-7A4E-0247-AEF4-811433B6EFB4}">
      <dsp:nvSpPr>
        <dsp:cNvPr id="0" name=""/>
        <dsp:cNvSpPr/>
      </dsp:nvSpPr>
      <dsp:spPr>
        <a:xfrm>
          <a:off x="6309407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식빵 덮기</a:t>
          </a:r>
        </a:p>
      </dsp:txBody>
      <dsp:txXfrm>
        <a:off x="6335793" y="458891"/>
        <a:ext cx="848096" cy="997159"/>
      </dsp:txXfrm>
    </dsp:sp>
    <dsp:sp modelId="{7D4BF3BE-1C2A-FE46-821E-ED61EA106C36}">
      <dsp:nvSpPr>
        <dsp:cNvPr id="0" name=""/>
        <dsp:cNvSpPr/>
      </dsp:nvSpPr>
      <dsp:spPr>
        <a:xfrm>
          <a:off x="7300362" y="845763"/>
          <a:ext cx="190984" cy="2234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5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7300362" y="890446"/>
        <a:ext cx="133689" cy="134049"/>
      </dsp:txXfrm>
    </dsp:sp>
    <dsp:sp modelId="{4899C8B4-C7DB-FD42-AF5D-19E813042FB4}">
      <dsp:nvSpPr>
        <dsp:cNvPr id="0" name=""/>
        <dsp:cNvSpPr/>
      </dsp:nvSpPr>
      <dsp:spPr>
        <a:xfrm>
          <a:off x="7570622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먹기</a:t>
          </a:r>
        </a:p>
      </dsp:txBody>
      <dsp:txXfrm>
        <a:off x="7597008" y="458891"/>
        <a:ext cx="848096" cy="997159"/>
      </dsp:txXfrm>
    </dsp:sp>
    <dsp:sp modelId="{44B734DA-4EEA-6242-B6D2-85FC45981892}">
      <dsp:nvSpPr>
        <dsp:cNvPr id="0" name=""/>
        <dsp:cNvSpPr/>
      </dsp:nvSpPr>
      <dsp:spPr>
        <a:xfrm>
          <a:off x="8561578" y="845763"/>
          <a:ext cx="190984" cy="2234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5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8561578" y="890446"/>
        <a:ext cx="133689" cy="134049"/>
      </dsp:txXfrm>
    </dsp:sp>
    <dsp:sp modelId="{9455F87C-6398-0B47-8BA1-EBB10494CE07}">
      <dsp:nvSpPr>
        <dsp:cNvPr id="0" name=""/>
        <dsp:cNvSpPr/>
      </dsp:nvSpPr>
      <dsp:spPr>
        <a:xfrm>
          <a:off x="8831838" y="432505"/>
          <a:ext cx="900868" cy="10499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정리 및 </a:t>
          </a:r>
          <a:endParaRPr lang="en-US" altLang="ko-KR" sz="14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</a:t>
          </a:r>
          <a:endParaRPr lang="en-US" altLang="ko-KR" sz="14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6223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4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 이동</a:t>
          </a:r>
        </a:p>
      </dsp:txBody>
      <dsp:txXfrm>
        <a:off x="8858224" y="458891"/>
        <a:ext cx="848096" cy="9971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8802-0E73-154F-8624-3DD52D84B7A0}">
      <dsp:nvSpPr>
        <dsp:cNvPr id="0" name=""/>
        <dsp:cNvSpPr/>
      </dsp:nvSpPr>
      <dsp:spPr>
        <a:xfrm>
          <a:off x="4753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생명의 동굴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소개</a:t>
          </a:r>
        </a:p>
      </dsp:txBody>
      <dsp:txXfrm>
        <a:off x="30651" y="541254"/>
        <a:ext cx="1421920" cy="832433"/>
      </dsp:txXfrm>
    </dsp:sp>
    <dsp:sp modelId="{DDDB87A4-315D-C94A-A5C6-81750E6F1C87}">
      <dsp:nvSpPr>
        <dsp:cNvPr id="0" name=""/>
        <dsp:cNvSpPr/>
      </dsp:nvSpPr>
      <dsp:spPr>
        <a:xfrm>
          <a:off x="1625841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6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1625841" y="847826"/>
        <a:ext cx="218699" cy="219289"/>
      </dsp:txXfrm>
    </dsp:sp>
    <dsp:sp modelId="{45FC4D92-F3D3-ED4F-A5BE-464B2CB02272}">
      <dsp:nvSpPr>
        <dsp:cNvPr id="0" name=""/>
        <dsp:cNvSpPr/>
      </dsp:nvSpPr>
      <dsp:spPr>
        <a:xfrm>
          <a:off x="2067956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그림자 성경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이야기</a:t>
          </a:r>
        </a:p>
      </dsp:txBody>
      <dsp:txXfrm>
        <a:off x="2093854" y="541254"/>
        <a:ext cx="1421920" cy="832433"/>
      </dsp:txXfrm>
    </dsp:sp>
    <dsp:sp modelId="{E980EC90-A92F-8342-8FF2-A9FA76BCA6C0}">
      <dsp:nvSpPr>
        <dsp:cNvPr id="0" name=""/>
        <dsp:cNvSpPr/>
      </dsp:nvSpPr>
      <dsp:spPr>
        <a:xfrm>
          <a:off x="3689044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50" kern="1200"/>
        </a:p>
      </dsp:txBody>
      <dsp:txXfrm>
        <a:off x="3689044" y="847826"/>
        <a:ext cx="218699" cy="219289"/>
      </dsp:txXfrm>
    </dsp:sp>
    <dsp:sp modelId="{950ECD4B-4F80-3046-9C5C-7D0708669BDE}">
      <dsp:nvSpPr>
        <dsp:cNvPr id="0" name=""/>
        <dsp:cNvSpPr/>
      </dsp:nvSpPr>
      <dsp:spPr>
        <a:xfrm>
          <a:off x="4131159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 err="1">
              <a:latin typeface="NanumSquare" panose="020B0600000101010101" pitchFamily="34" charset="-127"/>
              <a:ea typeface="NanumSquare" panose="020B0600000101010101" pitchFamily="34" charset="-127"/>
            </a:rPr>
            <a:t>야광봉</a:t>
          </a: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 이용한 마른 뼈 표현</a:t>
          </a:r>
        </a:p>
      </dsp:txBody>
      <dsp:txXfrm>
        <a:off x="4157057" y="541254"/>
        <a:ext cx="1421920" cy="832433"/>
      </dsp:txXfrm>
    </dsp:sp>
    <dsp:sp modelId="{8630A426-C7DA-3D47-93A9-491DDD01F910}">
      <dsp:nvSpPr>
        <dsp:cNvPr id="0" name=""/>
        <dsp:cNvSpPr/>
      </dsp:nvSpPr>
      <dsp:spPr>
        <a:xfrm>
          <a:off x="5752247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50" kern="1200"/>
        </a:p>
      </dsp:txBody>
      <dsp:txXfrm>
        <a:off x="5752247" y="847826"/>
        <a:ext cx="218699" cy="219289"/>
      </dsp:txXfrm>
    </dsp:sp>
    <dsp:sp modelId="{BBDDEBA5-9018-B84F-BA16-6C8E3678245B}">
      <dsp:nvSpPr>
        <dsp:cNvPr id="0" name=""/>
        <dsp:cNvSpPr/>
      </dsp:nvSpPr>
      <dsp:spPr>
        <a:xfrm>
          <a:off x="6194362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뼈가 살아나는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장면 표현</a:t>
          </a:r>
        </a:p>
      </dsp:txBody>
      <dsp:txXfrm>
        <a:off x="6220260" y="541254"/>
        <a:ext cx="1421920" cy="832433"/>
      </dsp:txXfrm>
    </dsp:sp>
    <dsp:sp modelId="{86C5C368-BD3C-284D-BD4D-503721E33A3E}">
      <dsp:nvSpPr>
        <dsp:cNvPr id="0" name=""/>
        <dsp:cNvSpPr/>
      </dsp:nvSpPr>
      <dsp:spPr>
        <a:xfrm>
          <a:off x="7815449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50" kern="1200"/>
        </a:p>
      </dsp:txBody>
      <dsp:txXfrm>
        <a:off x="7815449" y="847826"/>
        <a:ext cx="218699" cy="219289"/>
      </dsp:txXfrm>
    </dsp:sp>
    <dsp:sp modelId="{C89D86F7-50FE-8649-9ED2-BB6954DF69B7}">
      <dsp:nvSpPr>
        <dsp:cNvPr id="0" name=""/>
        <dsp:cNvSpPr/>
      </dsp:nvSpPr>
      <dsp:spPr>
        <a:xfrm>
          <a:off x="8257564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마무리 및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 이동</a:t>
          </a:r>
        </a:p>
      </dsp:txBody>
      <dsp:txXfrm>
        <a:off x="8283462" y="541254"/>
        <a:ext cx="1421920" cy="8324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8802-0E73-154F-8624-3DD52D84B7A0}">
      <dsp:nvSpPr>
        <dsp:cNvPr id="0" name=""/>
        <dsp:cNvSpPr/>
      </dsp:nvSpPr>
      <dsp:spPr>
        <a:xfrm>
          <a:off x="4753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왕의 정글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소개</a:t>
          </a:r>
        </a:p>
      </dsp:txBody>
      <dsp:txXfrm>
        <a:off x="30651" y="541254"/>
        <a:ext cx="1421920" cy="832433"/>
      </dsp:txXfrm>
    </dsp:sp>
    <dsp:sp modelId="{DDDB87A4-315D-C94A-A5C6-81750E6F1C87}">
      <dsp:nvSpPr>
        <dsp:cNvPr id="0" name=""/>
        <dsp:cNvSpPr/>
      </dsp:nvSpPr>
      <dsp:spPr>
        <a:xfrm>
          <a:off x="1625841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6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1625841" y="847826"/>
        <a:ext cx="218699" cy="219289"/>
      </dsp:txXfrm>
    </dsp:sp>
    <dsp:sp modelId="{45FC4D92-F3D3-ED4F-A5BE-464B2CB02272}">
      <dsp:nvSpPr>
        <dsp:cNvPr id="0" name=""/>
        <dsp:cNvSpPr/>
      </dsp:nvSpPr>
      <dsp:spPr>
        <a:xfrm>
          <a:off x="2067956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활동 설명</a:t>
          </a:r>
        </a:p>
      </dsp:txBody>
      <dsp:txXfrm>
        <a:off x="2093854" y="541254"/>
        <a:ext cx="1421920" cy="832433"/>
      </dsp:txXfrm>
    </dsp:sp>
    <dsp:sp modelId="{E980EC90-A92F-8342-8FF2-A9FA76BCA6C0}">
      <dsp:nvSpPr>
        <dsp:cNvPr id="0" name=""/>
        <dsp:cNvSpPr/>
      </dsp:nvSpPr>
      <dsp:spPr>
        <a:xfrm>
          <a:off x="3689044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50" kern="1200"/>
        </a:p>
      </dsp:txBody>
      <dsp:txXfrm>
        <a:off x="3689044" y="847826"/>
        <a:ext cx="218699" cy="219289"/>
      </dsp:txXfrm>
    </dsp:sp>
    <dsp:sp modelId="{950ECD4B-4F80-3046-9C5C-7D0708669BDE}">
      <dsp:nvSpPr>
        <dsp:cNvPr id="0" name=""/>
        <dsp:cNvSpPr/>
      </dsp:nvSpPr>
      <dsp:spPr>
        <a:xfrm>
          <a:off x="4131159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정글 속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왕 카드 찾기</a:t>
          </a:r>
        </a:p>
      </dsp:txBody>
      <dsp:txXfrm>
        <a:off x="4157057" y="541254"/>
        <a:ext cx="1421920" cy="832433"/>
      </dsp:txXfrm>
    </dsp:sp>
    <dsp:sp modelId="{8630A426-C7DA-3D47-93A9-491DDD01F910}">
      <dsp:nvSpPr>
        <dsp:cNvPr id="0" name=""/>
        <dsp:cNvSpPr/>
      </dsp:nvSpPr>
      <dsp:spPr>
        <a:xfrm>
          <a:off x="5752247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50" kern="1200"/>
        </a:p>
      </dsp:txBody>
      <dsp:txXfrm>
        <a:off x="5752247" y="847826"/>
        <a:ext cx="218699" cy="219289"/>
      </dsp:txXfrm>
    </dsp:sp>
    <dsp:sp modelId="{BBDDEBA5-9018-B84F-BA16-6C8E3678245B}">
      <dsp:nvSpPr>
        <dsp:cNvPr id="0" name=""/>
        <dsp:cNvSpPr/>
      </dsp:nvSpPr>
      <dsp:spPr>
        <a:xfrm>
          <a:off x="6194362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카드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구분하기</a:t>
          </a:r>
        </a:p>
      </dsp:txBody>
      <dsp:txXfrm>
        <a:off x="6220260" y="541254"/>
        <a:ext cx="1421920" cy="832433"/>
      </dsp:txXfrm>
    </dsp:sp>
    <dsp:sp modelId="{86C5C368-BD3C-284D-BD4D-503721E33A3E}">
      <dsp:nvSpPr>
        <dsp:cNvPr id="0" name=""/>
        <dsp:cNvSpPr/>
      </dsp:nvSpPr>
      <dsp:spPr>
        <a:xfrm>
          <a:off x="7815449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50" kern="1200"/>
        </a:p>
      </dsp:txBody>
      <dsp:txXfrm>
        <a:off x="7815449" y="847826"/>
        <a:ext cx="218699" cy="219289"/>
      </dsp:txXfrm>
    </dsp:sp>
    <dsp:sp modelId="{C89D86F7-50FE-8649-9ED2-BB6954DF69B7}">
      <dsp:nvSpPr>
        <dsp:cNvPr id="0" name=""/>
        <dsp:cNvSpPr/>
      </dsp:nvSpPr>
      <dsp:spPr>
        <a:xfrm>
          <a:off x="8257564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마무리 및 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다음코너 이동</a:t>
          </a:r>
        </a:p>
      </dsp:txBody>
      <dsp:txXfrm>
        <a:off x="8283462" y="541254"/>
        <a:ext cx="1421920" cy="83243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8802-0E73-154F-8624-3DD52D84B7A0}">
      <dsp:nvSpPr>
        <dsp:cNvPr id="0" name=""/>
        <dsp:cNvSpPr/>
      </dsp:nvSpPr>
      <dsp:spPr>
        <a:xfrm>
          <a:off x="4278" y="396270"/>
          <a:ext cx="1870668" cy="1122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활동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돌아보기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37152" y="429144"/>
        <a:ext cx="1804920" cy="1056653"/>
      </dsp:txXfrm>
    </dsp:sp>
    <dsp:sp modelId="{DDDB87A4-315D-C94A-A5C6-81750E6F1C87}">
      <dsp:nvSpPr>
        <dsp:cNvPr id="0" name=""/>
        <dsp:cNvSpPr/>
      </dsp:nvSpPr>
      <dsp:spPr>
        <a:xfrm>
          <a:off x="2062014" y="725508"/>
          <a:ext cx="396581" cy="4639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8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2062014" y="818293"/>
        <a:ext cx="277607" cy="278355"/>
      </dsp:txXfrm>
    </dsp:sp>
    <dsp:sp modelId="{000ACC84-377D-D14B-8FEC-949407787FCC}">
      <dsp:nvSpPr>
        <dsp:cNvPr id="0" name=""/>
        <dsp:cNvSpPr/>
      </dsp:nvSpPr>
      <dsp:spPr>
        <a:xfrm>
          <a:off x="2623214" y="396270"/>
          <a:ext cx="1870668" cy="1122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보화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확인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2656088" y="429144"/>
        <a:ext cx="1804920" cy="1056653"/>
      </dsp:txXfrm>
    </dsp:sp>
    <dsp:sp modelId="{C6463705-77CC-8049-923D-2CEE924C66FE}">
      <dsp:nvSpPr>
        <dsp:cNvPr id="0" name=""/>
        <dsp:cNvSpPr/>
      </dsp:nvSpPr>
      <dsp:spPr>
        <a:xfrm>
          <a:off x="4680950" y="725508"/>
          <a:ext cx="396581" cy="4639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600" kern="1200"/>
        </a:p>
      </dsp:txBody>
      <dsp:txXfrm>
        <a:off x="4680950" y="818293"/>
        <a:ext cx="277607" cy="278355"/>
      </dsp:txXfrm>
    </dsp:sp>
    <dsp:sp modelId="{86DE5E68-F80D-DD44-A9C3-263BF43D3655}">
      <dsp:nvSpPr>
        <dsp:cNvPr id="0" name=""/>
        <dsp:cNvSpPr/>
      </dsp:nvSpPr>
      <dsp:spPr>
        <a:xfrm>
          <a:off x="5242151" y="396270"/>
          <a:ext cx="1870668" cy="1122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탐험대 수료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선물 전달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5275025" y="429144"/>
        <a:ext cx="1804920" cy="1056653"/>
      </dsp:txXfrm>
    </dsp:sp>
    <dsp:sp modelId="{CFD4CC4F-7750-A744-B8A4-4A9BA348DE66}">
      <dsp:nvSpPr>
        <dsp:cNvPr id="0" name=""/>
        <dsp:cNvSpPr/>
      </dsp:nvSpPr>
      <dsp:spPr>
        <a:xfrm>
          <a:off x="7299886" y="725508"/>
          <a:ext cx="396581" cy="4639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600" kern="1200"/>
        </a:p>
      </dsp:txBody>
      <dsp:txXfrm>
        <a:off x="7299886" y="818293"/>
        <a:ext cx="277607" cy="278355"/>
      </dsp:txXfrm>
    </dsp:sp>
    <dsp:sp modelId="{060C507F-08C8-614A-BD5C-966895BC913B}">
      <dsp:nvSpPr>
        <dsp:cNvPr id="0" name=""/>
        <dsp:cNvSpPr/>
      </dsp:nvSpPr>
      <dsp:spPr>
        <a:xfrm>
          <a:off x="7861087" y="396270"/>
          <a:ext cx="1870668" cy="1122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마무리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7893961" y="429144"/>
        <a:ext cx="1804920" cy="105665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8802-0E73-154F-8624-3DD52D84B7A0}">
      <dsp:nvSpPr>
        <dsp:cNvPr id="0" name=""/>
        <dsp:cNvSpPr/>
      </dsp:nvSpPr>
      <dsp:spPr>
        <a:xfrm>
          <a:off x="4753" y="209027"/>
          <a:ext cx="1473716" cy="14968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 err="1">
              <a:latin typeface="NanumSquare" panose="020B0600000101010101" pitchFamily="34" charset="-127"/>
              <a:ea typeface="NanumSquare" panose="020B0600000101010101" pitchFamily="34" charset="-127"/>
            </a:rPr>
            <a:t>달콤쉼터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소개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47917" y="252191"/>
        <a:ext cx="1387388" cy="1410558"/>
      </dsp:txXfrm>
    </dsp:sp>
    <dsp:sp modelId="{DDDB87A4-315D-C94A-A5C6-81750E6F1C87}">
      <dsp:nvSpPr>
        <dsp:cNvPr id="0" name=""/>
        <dsp:cNvSpPr/>
      </dsp:nvSpPr>
      <dsp:spPr>
        <a:xfrm>
          <a:off x="1625841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800" kern="120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1625841" y="847826"/>
        <a:ext cx="218699" cy="219289"/>
      </dsp:txXfrm>
    </dsp:sp>
    <dsp:sp modelId="{27B450DF-6B68-2B4E-8AC1-A703DBCBBB11}">
      <dsp:nvSpPr>
        <dsp:cNvPr id="0" name=""/>
        <dsp:cNvSpPr/>
      </dsp:nvSpPr>
      <dsp:spPr>
        <a:xfrm>
          <a:off x="2067956" y="209027"/>
          <a:ext cx="1473716" cy="14968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자리 안내 및 휴식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2111120" y="252191"/>
        <a:ext cx="1387388" cy="1410558"/>
      </dsp:txXfrm>
    </dsp:sp>
    <dsp:sp modelId="{093338D9-7CE2-DA43-8667-3CE2BE14030E}">
      <dsp:nvSpPr>
        <dsp:cNvPr id="0" name=""/>
        <dsp:cNvSpPr/>
      </dsp:nvSpPr>
      <dsp:spPr>
        <a:xfrm>
          <a:off x="3689044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00" kern="1200"/>
        </a:p>
      </dsp:txBody>
      <dsp:txXfrm>
        <a:off x="3689044" y="847826"/>
        <a:ext cx="218699" cy="219289"/>
      </dsp:txXfrm>
    </dsp:sp>
    <dsp:sp modelId="{BA4BA628-534B-F748-8870-9ADA966DE98D}">
      <dsp:nvSpPr>
        <dsp:cNvPr id="0" name=""/>
        <dsp:cNvSpPr/>
      </dsp:nvSpPr>
      <dsp:spPr>
        <a:xfrm>
          <a:off x="4131159" y="209027"/>
          <a:ext cx="1473716" cy="14968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시원하고 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달콤한 간식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 나누기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4174323" y="252191"/>
        <a:ext cx="1387388" cy="1410558"/>
      </dsp:txXfrm>
    </dsp:sp>
    <dsp:sp modelId="{AEFFA972-9134-5B4A-90C6-15B3093FB5CA}">
      <dsp:nvSpPr>
        <dsp:cNvPr id="0" name=""/>
        <dsp:cNvSpPr/>
      </dsp:nvSpPr>
      <dsp:spPr>
        <a:xfrm>
          <a:off x="5752247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00" kern="1200"/>
        </a:p>
      </dsp:txBody>
      <dsp:txXfrm>
        <a:off x="5752247" y="847826"/>
        <a:ext cx="218699" cy="219289"/>
      </dsp:txXfrm>
    </dsp:sp>
    <dsp:sp modelId="{E7C632BF-198F-6142-9957-DC3B196F1339}">
      <dsp:nvSpPr>
        <dsp:cNvPr id="0" name=""/>
        <dsp:cNvSpPr/>
      </dsp:nvSpPr>
      <dsp:spPr>
        <a:xfrm>
          <a:off x="6194362" y="209027"/>
          <a:ext cx="1473716" cy="149688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간단한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감사기도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6237526" y="252191"/>
        <a:ext cx="1387388" cy="1410558"/>
      </dsp:txXfrm>
    </dsp:sp>
    <dsp:sp modelId="{0F51D1E8-3727-6B43-B9E7-084CB819E78E}">
      <dsp:nvSpPr>
        <dsp:cNvPr id="0" name=""/>
        <dsp:cNvSpPr/>
      </dsp:nvSpPr>
      <dsp:spPr>
        <a:xfrm>
          <a:off x="7815449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00" kern="1200"/>
        </a:p>
      </dsp:txBody>
      <dsp:txXfrm>
        <a:off x="7815449" y="847826"/>
        <a:ext cx="218699" cy="219289"/>
      </dsp:txXfrm>
    </dsp:sp>
    <dsp:sp modelId="{616AD3E0-3302-634E-AB11-8438D72BA9CC}">
      <dsp:nvSpPr>
        <dsp:cNvPr id="0" name=""/>
        <dsp:cNvSpPr/>
      </dsp:nvSpPr>
      <dsp:spPr>
        <a:xfrm>
          <a:off x="8257564" y="209027"/>
          <a:ext cx="1473716" cy="149688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휴식 후 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다음 탐험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8890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20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 안내</a:t>
          </a:r>
          <a:endParaRPr lang="en-US" altLang="ko-KR" sz="20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</dsp:txBody>
      <dsp:txXfrm>
        <a:off x="8300728" y="252191"/>
        <a:ext cx="1387388" cy="141055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D86F7-50FE-8649-9ED2-BB6954DF69B7}">
      <dsp:nvSpPr>
        <dsp:cNvPr id="0" name=""/>
        <dsp:cNvSpPr/>
      </dsp:nvSpPr>
      <dsp:spPr>
        <a:xfrm>
          <a:off x="4753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게임 설명</a:t>
          </a:r>
        </a:p>
      </dsp:txBody>
      <dsp:txXfrm>
        <a:off x="30651" y="541254"/>
        <a:ext cx="1421920" cy="832433"/>
      </dsp:txXfrm>
    </dsp:sp>
    <dsp:sp modelId="{802E19EA-58B5-0F42-B4D1-D7D538A020AD}">
      <dsp:nvSpPr>
        <dsp:cNvPr id="0" name=""/>
        <dsp:cNvSpPr/>
      </dsp:nvSpPr>
      <dsp:spPr>
        <a:xfrm>
          <a:off x="1625841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00" kern="1200"/>
        </a:p>
      </dsp:txBody>
      <dsp:txXfrm>
        <a:off x="1625841" y="847826"/>
        <a:ext cx="218699" cy="219289"/>
      </dsp:txXfrm>
    </dsp:sp>
    <dsp:sp modelId="{450C75A9-839A-E541-B8DB-A1722E389E93}">
      <dsp:nvSpPr>
        <dsp:cNvPr id="0" name=""/>
        <dsp:cNvSpPr/>
      </dsp:nvSpPr>
      <dsp:spPr>
        <a:xfrm>
          <a:off x="2067956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순서 정하기</a:t>
          </a:r>
        </a:p>
      </dsp:txBody>
      <dsp:txXfrm>
        <a:off x="2093854" y="541254"/>
        <a:ext cx="1421920" cy="832433"/>
      </dsp:txXfrm>
    </dsp:sp>
    <dsp:sp modelId="{351F5EA6-2147-FE48-A774-56CC00FC32DF}">
      <dsp:nvSpPr>
        <dsp:cNvPr id="0" name=""/>
        <dsp:cNvSpPr/>
      </dsp:nvSpPr>
      <dsp:spPr>
        <a:xfrm>
          <a:off x="3689044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00" kern="1200"/>
        </a:p>
      </dsp:txBody>
      <dsp:txXfrm>
        <a:off x="3689044" y="847826"/>
        <a:ext cx="218699" cy="219289"/>
      </dsp:txXfrm>
    </dsp:sp>
    <dsp:sp modelId="{76AD7525-1681-234A-A49F-B9172BE94B03}">
      <dsp:nvSpPr>
        <dsp:cNvPr id="0" name=""/>
        <dsp:cNvSpPr/>
      </dsp:nvSpPr>
      <dsp:spPr>
        <a:xfrm>
          <a:off x="4131159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동전 던지기</a:t>
          </a:r>
        </a:p>
      </dsp:txBody>
      <dsp:txXfrm>
        <a:off x="4157057" y="541254"/>
        <a:ext cx="1421920" cy="832433"/>
      </dsp:txXfrm>
    </dsp:sp>
    <dsp:sp modelId="{1C430C62-0EEA-004D-BFF1-045D17DC9DD5}">
      <dsp:nvSpPr>
        <dsp:cNvPr id="0" name=""/>
        <dsp:cNvSpPr/>
      </dsp:nvSpPr>
      <dsp:spPr>
        <a:xfrm>
          <a:off x="5752247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00" kern="1200"/>
        </a:p>
      </dsp:txBody>
      <dsp:txXfrm>
        <a:off x="5752247" y="847826"/>
        <a:ext cx="218699" cy="219289"/>
      </dsp:txXfrm>
    </dsp:sp>
    <dsp:sp modelId="{C6ED65F4-3512-1B44-A47D-B80FC50F47AA}">
      <dsp:nvSpPr>
        <dsp:cNvPr id="0" name=""/>
        <dsp:cNvSpPr/>
      </dsp:nvSpPr>
      <dsp:spPr>
        <a:xfrm>
          <a:off x="6194362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이동하기</a:t>
          </a:r>
        </a:p>
      </dsp:txBody>
      <dsp:txXfrm>
        <a:off x="6220260" y="541254"/>
        <a:ext cx="1421920" cy="832433"/>
      </dsp:txXfrm>
    </dsp:sp>
    <dsp:sp modelId="{A75682AE-83CC-0A4C-8F5F-DFC35BC4E11B}">
      <dsp:nvSpPr>
        <dsp:cNvPr id="0" name=""/>
        <dsp:cNvSpPr/>
      </dsp:nvSpPr>
      <dsp:spPr>
        <a:xfrm>
          <a:off x="7815449" y="774730"/>
          <a:ext cx="312427" cy="3654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ko-KR" altLang="en-US" sz="1000" kern="1200"/>
        </a:p>
      </dsp:txBody>
      <dsp:txXfrm>
        <a:off x="7815449" y="847826"/>
        <a:ext cx="218699" cy="219289"/>
      </dsp:txXfrm>
    </dsp:sp>
    <dsp:sp modelId="{C434D6DE-AF81-5246-A643-5ED7689839E1}">
      <dsp:nvSpPr>
        <dsp:cNvPr id="0" name=""/>
        <dsp:cNvSpPr/>
      </dsp:nvSpPr>
      <dsp:spPr>
        <a:xfrm>
          <a:off x="8257564" y="515356"/>
          <a:ext cx="1473716" cy="8842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미션</a:t>
          </a:r>
          <a:endParaRPr lang="en-US" altLang="ko-KR" sz="1600" kern="1200" dirty="0">
            <a:latin typeface="NanumSquare" panose="020B0600000101010101" pitchFamily="34" charset="-127"/>
            <a:ea typeface="NanumSquare" panose="020B0600000101010101" pitchFamily="34" charset="-127"/>
          </a:endParaRPr>
        </a:p>
        <a:p>
          <a:pPr marL="0" lvl="0" indent="0" algn="ctr" defTabSz="711200" latinLnBrk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ko-KR" altLang="en-US" sz="1600" kern="1200" dirty="0">
              <a:latin typeface="NanumSquare" panose="020B0600000101010101" pitchFamily="34" charset="-127"/>
              <a:ea typeface="NanumSquare" panose="020B0600000101010101" pitchFamily="34" charset="-127"/>
            </a:rPr>
            <a:t>수행하기</a:t>
          </a:r>
        </a:p>
      </dsp:txBody>
      <dsp:txXfrm>
        <a:off x="8283462" y="541254"/>
        <a:ext cx="1421920" cy="832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77288-CF00-428C-9D10-68BE885716FE}" type="datetimeFigureOut">
              <a:rPr lang="ko-KR" altLang="en-US" smtClean="0"/>
              <a:t>2026-04-27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스타일을 편집하려면 클릭</a:t>
            </a:r>
          </a:p>
          <a:p>
            <a:pPr lvl="1"/>
            <a:r>
              <a:rPr lang="ko-KR" altLang="en-US"/>
              <a:t>두 번째 수준</a:t>
            </a:r>
          </a:p>
          <a:p>
            <a:pPr lvl="2"/>
            <a:r>
              <a:rPr lang="ko-KR" altLang="en-US"/>
              <a:t>세 번째 수준</a:t>
            </a:r>
          </a:p>
          <a:p>
            <a:pPr lvl="3"/>
            <a:r>
              <a:rPr lang="ko-KR" altLang="en-US"/>
              <a:t>네 번째 수준</a:t>
            </a:r>
          </a:p>
          <a:p>
            <a:pPr lvl="4"/>
            <a:r>
              <a:rPr lang="ko-KR" altLang="en-US"/>
              <a:t>다섯 번째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AE9E08-9B0B-4A1A-9007-F65D97684BBC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9794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sz="2400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28940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67820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32286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7893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785587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605291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397433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012498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179011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542557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604579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111119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4081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889581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907952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708370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4408580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19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473996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351473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8827565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693630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150796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9259641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254084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874410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5868815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210980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29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290829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5962270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957145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2B9E0F-ABD6-38A9-BCED-53B664C93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>
            <a:extLst>
              <a:ext uri="{FF2B5EF4-FFF2-40B4-BE49-F238E27FC236}">
                <a16:creationId xmlns:a16="http://schemas.microsoft.com/office/drawing/2014/main" id="{B09A4C78-2CDA-8056-289B-00DA193C07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>
            <a:extLst>
              <a:ext uri="{FF2B5EF4-FFF2-40B4-BE49-F238E27FC236}">
                <a16:creationId xmlns:a16="http://schemas.microsoft.com/office/drawing/2014/main" id="{54300824-10F3-A260-4E61-31B7BF321E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A49093EE-1220-71EF-C2F7-8705D25830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213549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3113107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3797385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4792608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8891110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9579864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2118229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39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0447165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ko-KR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40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3013551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E9E08-9B0B-4A1A-9007-F65D97684BBC}" type="slidenum">
              <a:rPr lang="ko-KR" altLang="en-US" smtClean="0"/>
              <a:t>41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84995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57874E11-18ED-0E48-B872-6EE9BEF032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부제목 2">
            <a:extLst>
              <a:ext uri="{FF2B5EF4-FFF2-40B4-BE49-F238E27FC236}">
                <a16:creationId xmlns:a16="http://schemas.microsoft.com/office/drawing/2014/main" id="{7FDBB1E5-ED39-AD42-BDCF-FBE97C0157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ko-KR" altLang="en-US"/>
              <a:t>클릭하여 마스터 부제목 스타일 편집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AEF57AE1-58CA-454D-BD46-13C97B8E1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96F7F0ED-B251-1648-A5A5-FB5E82B17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88C2834E-0172-6E41-B7F2-3FE01DD0A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868778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F61EEA84-47D9-1741-881F-A640AE80C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48AF300A-6889-8944-965B-61229A879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9088DCC0-0C63-B645-A3F3-D66FFED13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107DA16B-DBD3-E64B-B3D6-18AD157C5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3846085D-3D7E-6249-849F-37D7D8532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087877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613F9B48-1588-A24F-BEAA-1E7527853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2C1E5D64-0B7A-1E46-9D09-E293ECF20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E59815A1-311D-2541-BE4D-383D8B295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6A28B181-D0B0-0745-808E-1CB64A790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5F7B15E9-34EF-8F42-A920-CEFF9F471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4030451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13E3ABCA-3C77-0E47-9B1E-300826979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0B4A8303-E6A5-8848-B887-A436A2F44A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5AC86F5E-68DE-BA44-91CD-31CE7969A5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20A59F8D-AB17-2748-A25C-B1E0D9799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A185FBF3-C691-344F-9248-262FC5C40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D2F1A66B-EA08-584E-B6BC-150BCE23C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252958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C8A13E98-F7F9-3E4F-B4DF-2C8981E39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A0ECADB5-AC11-0F48-9951-867E78AB62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내용 개체 틀 3">
            <a:extLst>
              <a:ext uri="{FF2B5EF4-FFF2-40B4-BE49-F238E27FC236}">
                <a16:creationId xmlns:a16="http://schemas.microsoft.com/office/drawing/2014/main" id="{967CB1D0-648E-4E4F-9BCE-ED22AD6B9B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텍스트 개체 틀 4">
            <a:extLst>
              <a:ext uri="{FF2B5EF4-FFF2-40B4-BE49-F238E27FC236}">
                <a16:creationId xmlns:a16="http://schemas.microsoft.com/office/drawing/2014/main" id="{0581C7F3-B547-754D-8309-26EBE0C8D1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6" name="내용 개체 틀 5">
            <a:extLst>
              <a:ext uri="{FF2B5EF4-FFF2-40B4-BE49-F238E27FC236}">
                <a16:creationId xmlns:a16="http://schemas.microsoft.com/office/drawing/2014/main" id="{9E245ABE-EB5F-014C-8437-4C4A9C129B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7" name="날짜 개체 틀 6">
            <a:extLst>
              <a:ext uri="{FF2B5EF4-FFF2-40B4-BE49-F238E27FC236}">
                <a16:creationId xmlns:a16="http://schemas.microsoft.com/office/drawing/2014/main" id="{A06CCAAB-7764-4543-B033-4C07A378C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8" name="바닥글 개체 틀 7">
            <a:extLst>
              <a:ext uri="{FF2B5EF4-FFF2-40B4-BE49-F238E27FC236}">
                <a16:creationId xmlns:a16="http://schemas.microsoft.com/office/drawing/2014/main" id="{4F6640DB-F455-7147-87B9-94A93222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9" name="슬라이드 번호 개체 틀 8">
            <a:extLst>
              <a:ext uri="{FF2B5EF4-FFF2-40B4-BE49-F238E27FC236}">
                <a16:creationId xmlns:a16="http://schemas.microsoft.com/office/drawing/2014/main" id="{8B227639-B1E3-514D-BDA2-D1CD93D98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99893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BD5E75A6-1363-8945-8051-F69B18EE4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4DC682FB-94A9-A34D-864C-4BB4AE88D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D4D747CB-9806-644E-AD0D-7F708B3F4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4D424382-6BA9-954B-AB74-8F9DB8746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65843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날짜 개체 틀 1">
            <a:extLst>
              <a:ext uri="{FF2B5EF4-FFF2-40B4-BE49-F238E27FC236}">
                <a16:creationId xmlns:a16="http://schemas.microsoft.com/office/drawing/2014/main" id="{E7902CC8-338A-7349-A0EA-B4A508E4D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3" name="바닥글 개체 틀 2">
            <a:extLst>
              <a:ext uri="{FF2B5EF4-FFF2-40B4-BE49-F238E27FC236}">
                <a16:creationId xmlns:a16="http://schemas.microsoft.com/office/drawing/2014/main" id="{40405CF9-95F8-ED4F-9BC7-F1687D240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4" name="슬라이드 번호 개체 틀 3">
            <a:extLst>
              <a:ext uri="{FF2B5EF4-FFF2-40B4-BE49-F238E27FC236}">
                <a16:creationId xmlns:a16="http://schemas.microsoft.com/office/drawing/2014/main" id="{B7EF2E8A-BE2C-4648-A766-7813E4CEE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490628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9565CC79-D830-2F4E-A86E-9C04C80CD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내용 개체 틀 2">
            <a:extLst>
              <a:ext uri="{FF2B5EF4-FFF2-40B4-BE49-F238E27FC236}">
                <a16:creationId xmlns:a16="http://schemas.microsoft.com/office/drawing/2014/main" id="{063694FC-1DB3-CD4C-80B3-DF554C702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FA2E3E61-D51C-B742-A6CE-71E87DE831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6367ACFC-B884-7048-8D3D-D278CC341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66551D66-000B-5B45-A5F7-DE1D66356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7893BF43-F4D3-CE49-A828-A4EF6692F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69016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9EA4518-F104-6B48-82A7-1A86FDE87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A0C3B4A9-62B5-5C49-A593-96AFA60F09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ko-KR" altLang="en-US"/>
          </a:p>
        </p:txBody>
      </p:sp>
      <p:sp>
        <p:nvSpPr>
          <p:cNvPr id="4" name="텍스트 개체 틀 3">
            <a:extLst>
              <a:ext uri="{FF2B5EF4-FFF2-40B4-BE49-F238E27FC236}">
                <a16:creationId xmlns:a16="http://schemas.microsoft.com/office/drawing/2014/main" id="{BF3454A9-493B-3546-A5F6-4119DC9805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5" name="날짜 개체 틀 4">
            <a:extLst>
              <a:ext uri="{FF2B5EF4-FFF2-40B4-BE49-F238E27FC236}">
                <a16:creationId xmlns:a16="http://schemas.microsoft.com/office/drawing/2014/main" id="{4B83DC0C-769D-A146-8F40-2445B0AB4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6" name="바닥글 개체 틀 5">
            <a:extLst>
              <a:ext uri="{FF2B5EF4-FFF2-40B4-BE49-F238E27FC236}">
                <a16:creationId xmlns:a16="http://schemas.microsoft.com/office/drawing/2014/main" id="{ACC0ECC8-8434-D040-B741-59C65EA89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7" name="슬라이드 번호 개체 틀 6">
            <a:extLst>
              <a:ext uri="{FF2B5EF4-FFF2-40B4-BE49-F238E27FC236}">
                <a16:creationId xmlns:a16="http://schemas.microsoft.com/office/drawing/2014/main" id="{9A6283BB-2BDA-AF41-8004-0412CC9FD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247280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>
            <a:extLst>
              <a:ext uri="{FF2B5EF4-FFF2-40B4-BE49-F238E27FC236}">
                <a16:creationId xmlns:a16="http://schemas.microsoft.com/office/drawing/2014/main" id="{8E969B39-C1BA-064F-87E6-099E2B742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61435DE9-EE61-C948-B272-C365FC3B03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2D0394A6-285A-DB4D-B893-C88CAE7FB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EF0F7C98-F083-9342-8913-D4C515242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D30F78E4-BDEE-2646-8B37-C6605F44D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356665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세로 제목 1">
            <a:extLst>
              <a:ext uri="{FF2B5EF4-FFF2-40B4-BE49-F238E27FC236}">
                <a16:creationId xmlns:a16="http://schemas.microsoft.com/office/drawing/2014/main" id="{E79FAA5F-FE72-0E4B-BBF9-E4AE209DF3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세로 텍스트 개체 틀 2">
            <a:extLst>
              <a:ext uri="{FF2B5EF4-FFF2-40B4-BE49-F238E27FC236}">
                <a16:creationId xmlns:a16="http://schemas.microsoft.com/office/drawing/2014/main" id="{E678066C-DD5F-6143-84FB-327DC5DFD6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0E1FA60F-A4AF-E24B-8157-8B05B9E8D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37A2BA2B-7E25-AC4C-A821-BFF44B9C5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F25F45FB-C8FF-264E-955E-61005BF85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1529097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>
            <a:extLst>
              <a:ext uri="{FF2B5EF4-FFF2-40B4-BE49-F238E27FC236}">
                <a16:creationId xmlns:a16="http://schemas.microsoft.com/office/drawing/2014/main" id="{7117595B-5B5C-8945-879E-A209A6CFE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ko-KR" altLang="en-US"/>
              <a:t>마스터 제목 스타일 편집</a:t>
            </a:r>
          </a:p>
        </p:txBody>
      </p:sp>
      <p:sp>
        <p:nvSpPr>
          <p:cNvPr id="3" name="텍스트 개체 틀 2">
            <a:extLst>
              <a:ext uri="{FF2B5EF4-FFF2-40B4-BE49-F238E27FC236}">
                <a16:creationId xmlns:a16="http://schemas.microsoft.com/office/drawing/2014/main" id="{15A3DF18-D012-D841-8597-715FD8CE10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kumimoji="1" lang="ko-KR" altLang="en-US"/>
              <a:t>마스터 텍스트 스타일 편집
둘째 수준
셋째 수준
넷째 수준
다섯째 수준</a:t>
            </a:r>
          </a:p>
        </p:txBody>
      </p:sp>
      <p:sp>
        <p:nvSpPr>
          <p:cNvPr id="4" name="날짜 개체 틀 3">
            <a:extLst>
              <a:ext uri="{FF2B5EF4-FFF2-40B4-BE49-F238E27FC236}">
                <a16:creationId xmlns:a16="http://schemas.microsoft.com/office/drawing/2014/main" id="{760B977C-96D2-B34F-8E86-87C7C80794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32D5F5-261C-1747-9A37-E4C591526F34}" type="datetimeFigureOut">
              <a:rPr kumimoji="1" lang="ko-KR" altLang="en-US" smtClean="0"/>
              <a:t>2026-04-27</a:t>
            </a:fld>
            <a:endParaRPr kumimoji="1" lang="ko-KR" altLang="en-US"/>
          </a:p>
        </p:txBody>
      </p:sp>
      <p:sp>
        <p:nvSpPr>
          <p:cNvPr id="5" name="바닥글 개체 틀 4">
            <a:extLst>
              <a:ext uri="{FF2B5EF4-FFF2-40B4-BE49-F238E27FC236}">
                <a16:creationId xmlns:a16="http://schemas.microsoft.com/office/drawing/2014/main" id="{F761D050-4194-C74B-87EA-557F73F989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ko-KR" altLang="en-US"/>
          </a:p>
        </p:txBody>
      </p:sp>
      <p:sp>
        <p:nvSpPr>
          <p:cNvPr id="6" name="슬라이드 번호 개체 틀 5">
            <a:extLst>
              <a:ext uri="{FF2B5EF4-FFF2-40B4-BE49-F238E27FC236}">
                <a16:creationId xmlns:a16="http://schemas.microsoft.com/office/drawing/2014/main" id="{D0F604B9-2168-FF43-B89A-20F1213C1D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1F7CB-CB3E-B446-891E-7E11C2FBC77A}" type="slidenum">
              <a:rPr kumimoji="1" lang="ko-KR" altLang="en-US" smtClean="0"/>
              <a:t>‹#›</a:t>
            </a:fld>
            <a:endParaRPr kumimoji="1" lang="ko-KR" altLang="en-US"/>
          </a:p>
        </p:txBody>
      </p:sp>
    </p:spTree>
    <p:extLst>
      <p:ext uri="{BB962C8B-B14F-4D97-AF65-F5344CB8AC3E}">
        <p14:creationId xmlns:p14="http://schemas.microsoft.com/office/powerpoint/2010/main" val="3603184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image" Target="../media/image22.png"/><Relationship Id="rId7" Type="http://schemas.openxmlformats.org/officeDocument/2006/relationships/image" Target="../media/image28.png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diagramColors" Target="../diagrams/colors3.xml"/><Relationship Id="rId5" Type="http://schemas.openxmlformats.org/officeDocument/2006/relationships/image" Target="../media/image26.png"/><Relationship Id="rId10" Type="http://schemas.openxmlformats.org/officeDocument/2006/relationships/diagramQuickStyle" Target="../diagrams/quickStyle3.xml"/><Relationship Id="rId4" Type="http://schemas.openxmlformats.org/officeDocument/2006/relationships/image" Target="../media/image25.png"/><Relationship Id="rId9" Type="http://schemas.openxmlformats.org/officeDocument/2006/relationships/diagramLayout" Target="../diagrams/layout3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3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1EA88C03-F0ED-5940-8FED-A61C846B3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6" y="0"/>
            <a:ext cx="121812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558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A4897F-3247-DF4D-06D7-415DA59AFC65}"/>
              </a:ext>
            </a:extLst>
          </p:cNvPr>
          <p:cNvSpPr txBox="1"/>
          <p:nvPr/>
        </p:nvSpPr>
        <p:spPr>
          <a:xfrm>
            <a:off x="2089134" y="1536174"/>
            <a:ext cx="801373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ko-KR" sz="7200" b="1" dirty="0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”</a:t>
            </a:r>
            <a:r>
              <a:rPr kumimoji="1" lang="ko-KR" altLang="en-US" sz="7200" b="1" dirty="0" err="1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홀리바이블</a:t>
            </a:r>
            <a:r>
              <a:rPr kumimoji="1" lang="ko-KR" altLang="en-US" sz="7200" b="1" dirty="0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 탐험대</a:t>
            </a:r>
            <a:r>
              <a:rPr kumimoji="1" lang="en-US" altLang="ko-KR" sz="7200" b="1" dirty="0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”</a:t>
            </a:r>
          </a:p>
          <a:p>
            <a:pPr algn="ctr"/>
            <a:r>
              <a:rPr kumimoji="1" lang="ko-KR" altLang="en-US" sz="7200" b="1" dirty="0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프로그램 가이드</a:t>
            </a:r>
            <a:endParaRPr kumimoji="1" lang="en-US" altLang="ko-KR" sz="7200" b="1" dirty="0">
              <a:latin typeface="NanumSquare ExtraBold" panose="020B0600000101010101" pitchFamily="34" charset="-127"/>
              <a:ea typeface="NanumSquare ExtraBold" panose="020B0600000101010101" pitchFamily="34" charset="-127"/>
            </a:endParaRPr>
          </a:p>
          <a:p>
            <a:pPr algn="ctr"/>
            <a:endParaRPr kumimoji="1" lang="en-US" altLang="ko-KR" sz="4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 algn="ctr"/>
            <a:r>
              <a:rPr kumimoji="1" lang="ko-KR" altLang="en-US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운영 ・ 주제통합 ・ 완주</a:t>
            </a:r>
          </a:p>
        </p:txBody>
      </p:sp>
    </p:spTree>
    <p:extLst>
      <p:ext uri="{BB962C8B-B14F-4D97-AF65-F5344CB8AC3E}">
        <p14:creationId xmlns:p14="http://schemas.microsoft.com/office/powerpoint/2010/main" val="1902424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F9AE15-3C73-51D1-618F-D6F0BB23D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671BD74-2EA7-18E3-A50E-74FBD5DCBEE3}"/>
              </a:ext>
            </a:extLst>
          </p:cNvPr>
          <p:cNvSpPr txBox="1"/>
          <p:nvPr/>
        </p:nvSpPr>
        <p:spPr>
          <a:xfrm>
            <a:off x="2412940" y="2090172"/>
            <a:ext cx="736611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ko-KR" altLang="en-US" sz="7200" b="1" dirty="0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캠프 운영 프로그램</a:t>
            </a:r>
            <a:endParaRPr kumimoji="1" lang="en-US" altLang="ko-KR" sz="7200" b="1" dirty="0">
              <a:latin typeface="NanumSquare ExtraBold" panose="020B0600000101010101" pitchFamily="34" charset="-127"/>
              <a:ea typeface="NanumSquare ExtraBold" panose="020B0600000101010101" pitchFamily="34" charset="-127"/>
            </a:endParaRPr>
          </a:p>
          <a:p>
            <a:pPr algn="ctr"/>
            <a:endParaRPr kumimoji="1" lang="en-US" altLang="ko-KR" sz="4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 algn="ctr"/>
            <a:r>
              <a:rPr kumimoji="1" lang="ko-KR" altLang="en-US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공동체놀이 </a:t>
            </a:r>
            <a:r>
              <a:rPr kumimoji="1" lang="en-US" altLang="ko-KR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“</a:t>
            </a:r>
            <a:r>
              <a:rPr kumimoji="1" lang="ko-KR" altLang="en-US" sz="4800" b="1" dirty="0" err="1"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탐험챌린지</a:t>
            </a:r>
            <a:r>
              <a:rPr kumimoji="1" lang="en-US" altLang="ko-KR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”</a:t>
            </a:r>
            <a:endParaRPr kumimoji="1" lang="ko-KR" altLang="en-US" sz="4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038859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표 5">
            <a:extLst>
              <a:ext uri="{FF2B5EF4-FFF2-40B4-BE49-F238E27FC236}">
                <a16:creationId xmlns:a16="http://schemas.microsoft.com/office/drawing/2014/main" id="{10199340-88BD-3FCB-F199-454DBCB265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035316"/>
              </p:ext>
            </p:extLst>
          </p:nvPr>
        </p:nvGraphicFramePr>
        <p:xfrm>
          <a:off x="376662" y="1777041"/>
          <a:ext cx="11438675" cy="4711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9160">
                  <a:extLst>
                    <a:ext uri="{9D8B030D-6E8A-4147-A177-3AD203B41FA5}">
                      <a16:colId xmlns:a16="http://schemas.microsoft.com/office/drawing/2014/main" val="1528710693"/>
                    </a:ext>
                  </a:extLst>
                </a:gridCol>
                <a:gridCol w="1121434">
                  <a:extLst>
                    <a:ext uri="{9D8B030D-6E8A-4147-A177-3AD203B41FA5}">
                      <a16:colId xmlns:a16="http://schemas.microsoft.com/office/drawing/2014/main" val="3286594720"/>
                    </a:ext>
                  </a:extLst>
                </a:gridCol>
                <a:gridCol w="4606505">
                  <a:extLst>
                    <a:ext uri="{9D8B030D-6E8A-4147-A177-3AD203B41FA5}">
                      <a16:colId xmlns:a16="http://schemas.microsoft.com/office/drawing/2014/main" val="333291013"/>
                    </a:ext>
                  </a:extLst>
                </a:gridCol>
                <a:gridCol w="1155940">
                  <a:extLst>
                    <a:ext uri="{9D8B030D-6E8A-4147-A177-3AD203B41FA5}">
                      <a16:colId xmlns:a16="http://schemas.microsoft.com/office/drawing/2014/main" val="3980382244"/>
                    </a:ext>
                  </a:extLst>
                </a:gridCol>
                <a:gridCol w="785636">
                  <a:extLst>
                    <a:ext uri="{9D8B030D-6E8A-4147-A177-3AD203B41FA5}">
                      <a16:colId xmlns:a16="http://schemas.microsoft.com/office/drawing/2014/main" val="960551077"/>
                    </a:ext>
                  </a:extLst>
                </a:gridCol>
              </a:tblGrid>
              <a:tr h="673102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i="0" dirty="0">
                          <a:latin typeface="NanumSquare Bold" panose="020B0600000101010101" pitchFamily="34" charset="-127"/>
                          <a:ea typeface="NanumSquare Bold" panose="020B0600000101010101" pitchFamily="34" charset="-127"/>
                        </a:rPr>
                        <a:t>프로그램 명칭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i="0" dirty="0">
                          <a:latin typeface="NanumSquare Bold" panose="020B0600000101010101" pitchFamily="34" charset="-127"/>
                          <a:ea typeface="NanumSquare Bold" panose="020B0600000101010101" pitchFamily="34" charset="-127"/>
                        </a:rPr>
                        <a:t>활동단위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i="0" dirty="0">
                          <a:latin typeface="NanumSquare Bold" panose="020B0600000101010101" pitchFamily="34" charset="-127"/>
                          <a:ea typeface="NanumSquare Bold" panose="020B0600000101010101" pitchFamily="34" charset="-127"/>
                        </a:rPr>
                        <a:t>활동내용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i="0" dirty="0">
                          <a:latin typeface="NanumSquare Bold" panose="020B0600000101010101" pitchFamily="34" charset="-127"/>
                          <a:ea typeface="NanumSquare Bold" panose="020B0600000101010101" pitchFamily="34" charset="-127"/>
                        </a:rPr>
                        <a:t>소요시간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i="0" dirty="0">
                          <a:latin typeface="NanumSquare Bold" panose="020B0600000101010101" pitchFamily="34" charset="-127"/>
                          <a:ea typeface="NanumSquare Bold" panose="020B0600000101010101" pitchFamily="34" charset="-127"/>
                        </a:rPr>
                        <a:t>장소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6931758"/>
                  </a:ext>
                </a:extLst>
              </a:tr>
              <a:tr h="673102">
                <a:tc>
                  <a:txBody>
                    <a:bodyPr/>
                    <a:lstStyle/>
                    <a:p>
                      <a:pPr marL="0" indent="0" algn="ctr" latinLnBrk="1">
                        <a:buNone/>
                      </a:pP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1.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딱딱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척척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탐험지도 퍼즐</a:t>
                      </a:r>
                      <a:endParaRPr lang="en-US" altLang="ko-KR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</a:txBody>
                  <a:tcPr anchor="ctr"/>
                </a:tc>
                <a:tc rowSpan="6"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대∙소그룹</a:t>
                      </a:r>
                      <a:endParaRPr lang="ko-KR" altLang="en-US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흩어진 퍼즐 조각을 찾아</a:t>
                      </a:r>
                      <a:endParaRPr lang="en-US" altLang="ko-KR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탐험지도를 완성하는 놀이</a:t>
                      </a:r>
                    </a:p>
                  </a:txBody>
                  <a:tcPr anchor="ctr"/>
                </a:tc>
                <a:tc rowSpan="6">
                  <a:txBody>
                    <a:bodyPr/>
                    <a:lstStyle/>
                    <a:p>
                      <a:pPr algn="ctr" latinLnBrk="1"/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10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 rowSpan="6"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실내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8563557"/>
                  </a:ext>
                </a:extLst>
              </a:tr>
              <a:tr h="673102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2.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</a:t>
                      </a:r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슝슝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조심조심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탐험 이동작전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훌라후프 안에 유아를 끌고</a:t>
                      </a:r>
                      <a:endParaRPr lang="en-US" altLang="ko-KR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반환점 돌기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5638643"/>
                  </a:ext>
                </a:extLst>
              </a:tr>
              <a:tr h="673102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3.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둥실둥실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찰싹찰싹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탐험식량열차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풍선을 떨어뜨리지 않도록 이어가며 </a:t>
                      </a:r>
                      <a:endParaRPr lang="en-US" altLang="ko-KR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탐험식량을 옮기는 협동 놀이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1987815"/>
                  </a:ext>
                </a:extLst>
              </a:tr>
              <a:tr h="673102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4.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</a:t>
                      </a:r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후우웅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휙휙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</a:t>
                      </a:r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풍선지키기</a:t>
                      </a:r>
                      <a:endParaRPr lang="ko-KR" altLang="en-US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바람폭풍처럼 날아가는 풍선을 지키며</a:t>
                      </a:r>
                      <a:endParaRPr lang="en-US" altLang="ko-KR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끝까지 살려 내는 놀이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0549797"/>
                  </a:ext>
                </a:extLst>
              </a:tr>
              <a:tr h="673102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5.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착착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톡톡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</a:t>
                      </a:r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탐험길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</a:t>
                      </a:r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이어붙이기</a:t>
                      </a:r>
                      <a:endParaRPr lang="ko-KR" altLang="en-US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테이플에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</a:t>
                      </a:r>
                      <a:r>
                        <a:rPr lang="ko-KR" altLang="en-US" b="0" i="0" dirty="0" err="1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볼풀공을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이어서 붙이는 놀이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343914"/>
                  </a:ext>
                </a:extLst>
              </a:tr>
              <a:tr h="673102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6.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휙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쏙</a:t>
                      </a:r>
                      <a:r>
                        <a:rPr lang="en-US" altLang="ko-KR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!</a:t>
                      </a:r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 보급품 넣기 작전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보급품을 목표 지점에 던져</a:t>
                      </a:r>
                      <a:endParaRPr lang="en-US" altLang="ko-KR" b="0" i="0" dirty="0">
                        <a:latin typeface="NanumSquare" panose="020B0600000101010101" pitchFamily="34" charset="-127"/>
                        <a:ea typeface="NanumSquare" panose="020B0600000101010101" pitchFamily="34" charset="-127"/>
                      </a:endParaRPr>
                    </a:p>
                    <a:p>
                      <a:pPr algn="ctr" latinLnBrk="1"/>
                      <a:r>
                        <a:rPr lang="ko-KR" altLang="en-US" b="0" i="0" dirty="0">
                          <a:latin typeface="NanumSquare" panose="020B0600000101010101" pitchFamily="34" charset="-127"/>
                          <a:ea typeface="NanumSquare" panose="020B0600000101010101" pitchFamily="34" charset="-127"/>
                        </a:rPr>
                        <a:t>쏙 넣는 도전놀이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latinLnBrk="1"/>
                      <a:endParaRPr lang="ko-KR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9206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3667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480E08-C046-1638-717F-FFBF30F701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9BC87080-F615-0DCE-B0D9-47E84A579E16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1.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딱딱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척척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탐험지도 퍼즐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(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탐험지도 퍼즐 맞추기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)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p.89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F7E85E-10B9-67AD-3BE5-5AC214B99620}"/>
              </a:ext>
            </a:extLst>
          </p:cNvPr>
          <p:cNvSpPr txBox="1"/>
          <p:nvPr/>
        </p:nvSpPr>
        <p:spPr>
          <a:xfrm>
            <a:off x="2118946" y="1107819"/>
            <a:ext cx="9882553" cy="49700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목표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함께 탐험지도 퍼즐을 맞추며 협동과 역할 나눔을 경험하고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함께 길을 찾는 공동체의 기쁨을 느낀다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ko-KR" sz="16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준비물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제공자료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–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바이블 탐험지도 퍼즐 도안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(A3)</a:t>
            </a: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기타자료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– 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지퍼백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종이테이프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/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풀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팀 깃발 스티커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타이머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	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       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전체팀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테이블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/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바닥 매트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완성 확인 스티커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/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도장</a:t>
            </a:r>
          </a:p>
        </p:txBody>
      </p:sp>
    </p:spTree>
    <p:extLst>
      <p:ext uri="{BB962C8B-B14F-4D97-AF65-F5344CB8AC3E}">
        <p14:creationId xmlns:p14="http://schemas.microsoft.com/office/powerpoint/2010/main" val="152394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BBFE8E-8D3C-3B48-E6C9-FA96D3B40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EBC24BA9-D1DA-832F-71A1-475761D4A4A8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1.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딱딱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척척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탐험지도 퍼즐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(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탐험지도 퍼즐 맞추기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)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p.89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2B77594D-AC21-0F87-48EC-798E21B72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8556" y="2041969"/>
            <a:ext cx="4092005" cy="27740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14B8D8-E339-98D3-51E8-687687F39191}"/>
              </a:ext>
            </a:extLst>
          </p:cNvPr>
          <p:cNvSpPr txBox="1"/>
          <p:nvPr/>
        </p:nvSpPr>
        <p:spPr>
          <a:xfrm>
            <a:off x="2818569" y="5943152"/>
            <a:ext cx="3858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바이블 탐험지도 퍼즐 도안</a:t>
            </a: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3EF08B22-C4BC-1C1C-1E91-6F794A96E4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4509" y="1260944"/>
            <a:ext cx="4016829" cy="4016829"/>
          </a:xfrm>
          <a:prstGeom prst="rect">
            <a:avLst/>
          </a:prstGeom>
        </p:spPr>
      </p:pic>
      <p:pic>
        <p:nvPicPr>
          <p:cNvPr id="3" name="그림 2">
            <a:extLst>
              <a:ext uri="{FF2B5EF4-FFF2-40B4-BE49-F238E27FC236}">
                <a16:creationId xmlns:a16="http://schemas.microsoft.com/office/drawing/2014/main" id="{585E8DC2-6C4A-6C94-29BA-48B1520566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7291" y="1709050"/>
            <a:ext cx="4016829" cy="4016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634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A91BE6-784A-B316-9522-950FB4A27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3EC92073-47D5-F6EA-641B-3F4D419814D4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2.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슝슝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조심조심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탐험 이동작전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p.92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0BE47-9E6F-7BB2-0F68-98C6E9B9DD34}"/>
              </a:ext>
            </a:extLst>
          </p:cNvPr>
          <p:cNvSpPr txBox="1"/>
          <p:nvPr/>
        </p:nvSpPr>
        <p:spPr>
          <a:xfrm>
            <a:off x="2118946" y="1107819"/>
            <a:ext cx="9882553" cy="4277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목표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유아는 친구와 짝을 이루어 이동하며 속도를 맞추고</a:t>
            </a:r>
            <a:endParaRPr kumimoji="1" lang="en-US" altLang="ko-KR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균형을 유지하는 경험을 통해 배려와 협동의 태도를 기른다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ko-KR" sz="16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준비물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기타자료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– 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훌라후프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팀당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1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개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끈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줄넘기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endParaRPr kumimoji="1" lang="en-US" altLang="ko-KR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                 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마스킹테이프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출발선∙도착선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타이머</a:t>
            </a:r>
          </a:p>
        </p:txBody>
      </p:sp>
    </p:spTree>
    <p:extLst>
      <p:ext uri="{BB962C8B-B14F-4D97-AF65-F5344CB8AC3E}">
        <p14:creationId xmlns:p14="http://schemas.microsoft.com/office/powerpoint/2010/main" val="3845277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584DAF-5575-523A-0B50-6520924B6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FA0A6ABB-03D6-D853-A26F-572052E741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436" y="1217466"/>
            <a:ext cx="7496108" cy="5156897"/>
          </a:xfrm>
          <a:prstGeom prst="rect">
            <a:avLst/>
          </a:prstGeom>
        </p:spPr>
      </p:pic>
      <p:sp>
        <p:nvSpPr>
          <p:cNvPr id="7" name="직사각형 6">
            <a:extLst>
              <a:ext uri="{FF2B5EF4-FFF2-40B4-BE49-F238E27FC236}">
                <a16:creationId xmlns:a16="http://schemas.microsoft.com/office/drawing/2014/main" id="{EDE9EF2E-3A44-2C94-6E86-BBC5F85304FA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2.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슝슝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조심조심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탐험 이동작전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p.92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347053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282B3C-9A3B-5FBF-B3B6-6BA8FA5EA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DE7B7819-6F0A-5144-2CB0-4084C1F7C91C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3.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둥실둥실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찰싹찰싹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탐험식량열차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p.94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19DAD7-8743-ED32-972D-97A7BC21BEE7}"/>
              </a:ext>
            </a:extLst>
          </p:cNvPr>
          <p:cNvSpPr txBox="1"/>
          <p:nvPr/>
        </p:nvSpPr>
        <p:spPr>
          <a:xfrm>
            <a:off x="2118946" y="1107819"/>
            <a:ext cx="9882553" cy="4923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목표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유아는 팀과 함께 풍선을 떨어뜨리지 않고 이동하며</a:t>
            </a:r>
            <a:endParaRPr kumimoji="1" lang="en-US" altLang="ko-KR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협동과 속도 맞추기를 경험하고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함께 성공하는 공동체의 기쁨을 느낀다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ko-KR" sz="16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준비물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기타자료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– 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풍선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조 인원수만큼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풍선펌프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마스킹테이프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                 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타이머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주제곡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MR</a:t>
            </a:r>
            <a:endParaRPr kumimoji="1" lang="ko-KR" altLang="en-US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035560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28CBC3-E8AE-55C9-1509-96B0C9F799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60BA7DC5-F442-8AEF-14F4-1B83D26855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1599" y="1233286"/>
            <a:ext cx="8837245" cy="5156896"/>
          </a:xfrm>
          <a:prstGeom prst="rect">
            <a:avLst/>
          </a:prstGeom>
        </p:spPr>
      </p:pic>
      <p:sp>
        <p:nvSpPr>
          <p:cNvPr id="6" name="직사각형 5">
            <a:extLst>
              <a:ext uri="{FF2B5EF4-FFF2-40B4-BE49-F238E27FC236}">
                <a16:creationId xmlns:a16="http://schemas.microsoft.com/office/drawing/2014/main" id="{B9460842-7F29-C84F-9CCE-F8035D98E1D3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3.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둥실둥실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찰싹찰싹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탐험식량열차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p.94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927720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62C836-5591-DE1E-398C-812DCA120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FEDA29AB-B9DD-8B44-0BFA-4F2B514CA925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4.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후우웅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휙휙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풍선지키기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p.96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4686F-437A-877F-EAA0-B5491F99D795}"/>
              </a:ext>
            </a:extLst>
          </p:cNvPr>
          <p:cNvSpPr txBox="1"/>
          <p:nvPr/>
        </p:nvSpPr>
        <p:spPr>
          <a:xfrm>
            <a:off x="2118946" y="1107819"/>
            <a:ext cx="9882553" cy="3631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목표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팀이 함께 풍선을 바닥에 떨어뜨리지 않고 지키기를 경험한다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ko-KR" sz="16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준비물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기타자료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– 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풍선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조당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1~2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개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마스킹테이프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부채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조 개수만큼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	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       손 선풍기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조 개수만큼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타이머</a:t>
            </a:r>
          </a:p>
        </p:txBody>
      </p:sp>
    </p:spTree>
    <p:extLst>
      <p:ext uri="{BB962C8B-B14F-4D97-AF65-F5344CB8AC3E}">
        <p14:creationId xmlns:p14="http://schemas.microsoft.com/office/powerpoint/2010/main" val="1465981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6059F8-11C5-E80A-C893-BB16DECB9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288C7AD6-7209-BD20-162E-6DD41DE520E4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4.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후우웅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휙휙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풍선지키기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p.96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67BFABC8-5EA4-17C8-D6C1-6BDB41F25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5075" y="1233285"/>
            <a:ext cx="6630294" cy="515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57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760F12-265C-C47C-FC2A-787BEA93C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1B006844-01DE-A636-8F67-B78EEF14F8DE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5.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착착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톡톡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탐험길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이어붙이기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p.98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439FD-C7A2-B28F-E167-DA222630CF6A}"/>
              </a:ext>
            </a:extLst>
          </p:cNvPr>
          <p:cNvSpPr txBox="1"/>
          <p:nvPr/>
        </p:nvSpPr>
        <p:spPr>
          <a:xfrm>
            <a:off x="2118946" y="1107819"/>
            <a:ext cx="9882553" cy="4277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목표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유아는 한 번에 한 명씩 탐험 길을 이어 붙이며 집중력과</a:t>
            </a:r>
            <a:endParaRPr kumimoji="1" lang="en-US" altLang="ko-KR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성취감을 경험하고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친구의 도전을 응원하는 공동체 태도를 기른다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ko-KR" sz="16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준비물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기타자료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– 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의자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2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개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바구니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볼풀공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20~30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개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endParaRPr kumimoji="1" lang="en-US" altLang="ko-KR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	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       두꺼운 테이프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타이머</a:t>
            </a:r>
          </a:p>
        </p:txBody>
      </p:sp>
    </p:spTree>
    <p:extLst>
      <p:ext uri="{BB962C8B-B14F-4D97-AF65-F5344CB8AC3E}">
        <p14:creationId xmlns:p14="http://schemas.microsoft.com/office/powerpoint/2010/main" val="1456105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6DAC9A-4439-165A-B188-49CD4D9C2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직사각형 2">
            <a:extLst>
              <a:ext uri="{FF2B5EF4-FFF2-40B4-BE49-F238E27FC236}">
                <a16:creationId xmlns:a16="http://schemas.microsoft.com/office/drawing/2014/main" id="{F79C79FE-A9FC-A9CC-3FC6-8CFF3241355A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5.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착착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톡톡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탐험길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ko-KR" altLang="en-US" sz="3200" b="1" dirty="0" err="1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이어붙이기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p.98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AF5BA72E-CE30-6D19-64AF-D3372A849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5072" y="1662545"/>
            <a:ext cx="8750300" cy="4270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735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0540E4-4D7B-F879-6671-6E9879E63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C76716BE-29B2-F7A7-0531-8E80B0DF63FE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6.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보급품 넣기 작전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p.100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58988B-1F5B-F818-F9BD-F3932AF30008}"/>
              </a:ext>
            </a:extLst>
          </p:cNvPr>
          <p:cNvSpPr txBox="1"/>
          <p:nvPr/>
        </p:nvSpPr>
        <p:spPr>
          <a:xfrm>
            <a:off x="2118946" y="1107819"/>
            <a:ext cx="9882553" cy="4277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목표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유아는 팀과 함께 보급품을 베이스캠프로 보내며 응원하고</a:t>
            </a:r>
            <a:endParaRPr kumimoji="1" lang="en-US" altLang="ko-KR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함께 성공하는 공동체의 기쁨을 느낀다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.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endParaRPr kumimoji="1" lang="en-US" altLang="ko-KR" sz="28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endParaRPr kumimoji="1" lang="en-US" altLang="ko-KR" sz="1600" dirty="0"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✦ 준비물 </a:t>
            </a:r>
            <a:endParaRPr kumimoji="1" lang="en-US" altLang="ko-KR" sz="2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기타자료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– 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콩주머니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볼풀공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20~30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개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상자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바구니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	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       </a:t>
            </a:r>
            <a:r>
              <a:rPr kumimoji="1" lang="ko-KR" altLang="en-US" sz="2800" dirty="0" err="1">
                <a:latin typeface="NanumSquare" panose="020B0600000101010101" pitchFamily="34" charset="-127"/>
                <a:ea typeface="NanumSquare" panose="020B0600000101010101" pitchFamily="34" charset="-127"/>
              </a:rPr>
              <a:t>마스킹테이프</a:t>
            </a:r>
            <a:r>
              <a:rPr kumimoji="1" lang="en-US" altLang="ko-KR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kumimoji="1" lang="ko-KR" altLang="en-US" sz="2800" dirty="0">
                <a:latin typeface="NanumSquare" panose="020B0600000101010101" pitchFamily="34" charset="-127"/>
                <a:ea typeface="NanumSquare" panose="020B0600000101010101" pitchFamily="34" charset="-127"/>
              </a:rPr>
              <a:t> 타이머</a:t>
            </a:r>
          </a:p>
        </p:txBody>
      </p:sp>
    </p:spTree>
    <p:extLst>
      <p:ext uri="{BB962C8B-B14F-4D97-AF65-F5344CB8AC3E}">
        <p14:creationId xmlns:p14="http://schemas.microsoft.com/office/powerpoint/2010/main" val="23482332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A64E09-5658-D5F7-BCE1-07FFD36FA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841E87BB-6B6B-D878-B041-6414E3F6E5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6358" y="1413164"/>
            <a:ext cx="8287728" cy="4679196"/>
          </a:xfrm>
          <a:prstGeom prst="rect">
            <a:avLst/>
          </a:prstGeom>
        </p:spPr>
      </p:pic>
      <p:sp>
        <p:nvSpPr>
          <p:cNvPr id="5" name="직사각형 4">
            <a:extLst>
              <a:ext uri="{FF2B5EF4-FFF2-40B4-BE49-F238E27FC236}">
                <a16:creationId xmlns:a16="http://schemas.microsoft.com/office/drawing/2014/main" id="{EAB1C7C2-BF5D-2E09-C256-917910A6123B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6.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쏙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</a:t>
            </a:r>
            <a:r>
              <a:rPr kumimoji="1" lang="ko-KR" altLang="en-US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보급품 넣기 작전 </a:t>
            </a:r>
            <a:r>
              <a:rPr kumimoji="1" lang="en-US" altLang="ko-KR" sz="3200" b="1" dirty="0">
                <a:solidFill>
                  <a:schemeClr val="tx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p.100</a:t>
            </a:r>
            <a:endParaRPr kumimoji="1" lang="ko-KR" altLang="en-US" sz="3200" b="1" dirty="0">
              <a:solidFill>
                <a:schemeClr val="tx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6903901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2F6CBC-E2C9-83EF-9145-84C5BEDE5FDD}"/>
              </a:ext>
            </a:extLst>
          </p:cNvPr>
          <p:cNvSpPr txBox="1"/>
          <p:nvPr/>
        </p:nvSpPr>
        <p:spPr>
          <a:xfrm>
            <a:off x="1572966" y="2090172"/>
            <a:ext cx="904606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ko-KR" altLang="en-US" sz="7200" b="1" dirty="0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캠프 주제통합 프로그램</a:t>
            </a:r>
            <a:endParaRPr kumimoji="1" lang="en-US" altLang="ko-KR" sz="7200" b="1" dirty="0">
              <a:latin typeface="NanumSquare ExtraBold" panose="020B0600000101010101" pitchFamily="34" charset="-127"/>
              <a:ea typeface="NanumSquare ExtraBold" panose="020B0600000101010101" pitchFamily="34" charset="-127"/>
            </a:endParaRPr>
          </a:p>
          <a:p>
            <a:pPr algn="ctr"/>
            <a:endParaRPr kumimoji="1" lang="en-US" altLang="ko-KR" sz="4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 algn="ctr"/>
            <a:r>
              <a:rPr kumimoji="1" lang="ko-KR" altLang="en-US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코너학습 </a:t>
            </a:r>
            <a:r>
              <a:rPr kumimoji="1" lang="en-US" altLang="ko-KR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“</a:t>
            </a:r>
            <a:r>
              <a:rPr kumimoji="1" lang="ko-KR" altLang="en-US" sz="4800" b="1" dirty="0" err="1">
                <a:latin typeface="NanumSquare Bold" panose="020B0600000101010101" pitchFamily="34" charset="-127"/>
                <a:ea typeface="NanumSquare Bold" panose="020B0600000101010101" pitchFamily="34" charset="-127"/>
              </a:rPr>
              <a:t>홀리바이블</a:t>
            </a:r>
            <a:r>
              <a:rPr kumimoji="1" lang="ko-KR" altLang="en-US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 탐험대</a:t>
            </a:r>
            <a:r>
              <a:rPr kumimoji="1" lang="en-US" altLang="ko-KR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”</a:t>
            </a:r>
            <a:endParaRPr kumimoji="1" lang="ko-KR" altLang="en-US" sz="4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497995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D8E256-1B3D-5FE7-2B08-8D661497BB70}"/>
              </a:ext>
            </a:extLst>
          </p:cNvPr>
          <p:cNvSpPr txBox="1"/>
          <p:nvPr/>
        </p:nvSpPr>
        <p:spPr>
          <a:xfrm>
            <a:off x="472098" y="1612881"/>
            <a:ext cx="11247803" cy="48782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전체목표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구약 성경이야기를 탐험과 체험으로 배우며 하나님의 사랑을 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자연스럽게 이해한다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.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친구들과 협력하며 기쁨을 나누고 말씀대로 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살아가기를 결단한다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.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endParaRPr kumimoji="1" lang="en-US" altLang="ko-KR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전체준비물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제공자료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-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홀리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바이블 탐험대 포스터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코너 이름표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436733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2F2344-EFE3-D526-73F5-DBA8B68030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3">
            <a:extLst>
              <a:ext uri="{FF2B5EF4-FFF2-40B4-BE49-F238E27FC236}">
                <a16:creationId xmlns:a16="http://schemas.microsoft.com/office/drawing/2014/main" id="{54DC3A8E-758D-2607-9FC8-408168096E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898" y="1466170"/>
            <a:ext cx="3148202" cy="44521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2BB1EB-0305-D64F-B804-0635D07B1FBE}"/>
              </a:ext>
            </a:extLst>
          </p:cNvPr>
          <p:cNvSpPr txBox="1"/>
          <p:nvPr/>
        </p:nvSpPr>
        <p:spPr>
          <a:xfrm>
            <a:off x="354097" y="6086878"/>
            <a:ext cx="3781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</a:t>
            </a:r>
            <a:r>
              <a:rPr lang="ko-KR" altLang="en-US" sz="24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홀리바이블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탐험대 포스터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0F4926-ECB0-89E8-8421-7A963D973E5F}"/>
              </a:ext>
            </a:extLst>
          </p:cNvPr>
          <p:cNvSpPr txBox="1"/>
          <p:nvPr/>
        </p:nvSpPr>
        <p:spPr>
          <a:xfrm>
            <a:off x="6971478" y="6086878"/>
            <a:ext cx="2021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코너 이름표</a:t>
            </a:r>
          </a:p>
        </p:txBody>
      </p:sp>
      <p:grpSp>
        <p:nvGrpSpPr>
          <p:cNvPr id="19" name="그룹 18">
            <a:extLst>
              <a:ext uri="{FF2B5EF4-FFF2-40B4-BE49-F238E27FC236}">
                <a16:creationId xmlns:a16="http://schemas.microsoft.com/office/drawing/2014/main" id="{EBEF99F9-5433-3AAD-8851-CFF13A81202A}"/>
              </a:ext>
            </a:extLst>
          </p:cNvPr>
          <p:cNvGrpSpPr/>
          <p:nvPr/>
        </p:nvGrpSpPr>
        <p:grpSpPr>
          <a:xfrm>
            <a:off x="4239249" y="1976433"/>
            <a:ext cx="7486165" cy="3538928"/>
            <a:chOff x="5464575" y="1823456"/>
            <a:chExt cx="6348575" cy="3001156"/>
          </a:xfrm>
        </p:grpSpPr>
        <p:pic>
          <p:nvPicPr>
            <p:cNvPr id="8" name="그림 7">
              <a:extLst>
                <a:ext uri="{FF2B5EF4-FFF2-40B4-BE49-F238E27FC236}">
                  <a16:creationId xmlns:a16="http://schemas.microsoft.com/office/drawing/2014/main" id="{3CB02651-73D5-2F1F-501F-2020B514AC0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464575" y="1838546"/>
              <a:ext cx="2036904" cy="1440000"/>
            </a:xfrm>
            <a:prstGeom prst="rect">
              <a:avLst/>
            </a:prstGeom>
          </p:spPr>
        </p:pic>
        <p:pic>
          <p:nvPicPr>
            <p:cNvPr id="10" name="그림 9">
              <a:extLst>
                <a:ext uri="{FF2B5EF4-FFF2-40B4-BE49-F238E27FC236}">
                  <a16:creationId xmlns:a16="http://schemas.microsoft.com/office/drawing/2014/main" id="{DE474C40-FA1E-F819-916A-4FB7A4649B6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614742" y="1823456"/>
              <a:ext cx="2036904" cy="1440000"/>
            </a:xfrm>
            <a:prstGeom prst="rect">
              <a:avLst/>
            </a:prstGeom>
          </p:spPr>
        </p:pic>
        <p:pic>
          <p:nvPicPr>
            <p:cNvPr id="12" name="그림 11">
              <a:extLst>
                <a:ext uri="{FF2B5EF4-FFF2-40B4-BE49-F238E27FC236}">
                  <a16:creationId xmlns:a16="http://schemas.microsoft.com/office/drawing/2014/main" id="{E7DC9ADE-1063-4DF0-FB7E-A68E67BB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764909" y="1838546"/>
              <a:ext cx="2036903" cy="1440000"/>
            </a:xfrm>
            <a:prstGeom prst="rect">
              <a:avLst/>
            </a:prstGeom>
          </p:spPr>
        </p:pic>
        <p:pic>
          <p:nvPicPr>
            <p:cNvPr id="14" name="그림 13">
              <a:extLst>
                <a:ext uri="{FF2B5EF4-FFF2-40B4-BE49-F238E27FC236}">
                  <a16:creationId xmlns:a16="http://schemas.microsoft.com/office/drawing/2014/main" id="{1F42BB61-BBFE-ED0F-AD38-AC86DA5A5AA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464575" y="3384612"/>
              <a:ext cx="2036904" cy="1440000"/>
            </a:xfrm>
            <a:prstGeom prst="rect">
              <a:avLst/>
            </a:prstGeom>
          </p:spPr>
        </p:pic>
        <p:pic>
          <p:nvPicPr>
            <p:cNvPr id="16" name="그림 15">
              <a:extLst>
                <a:ext uri="{FF2B5EF4-FFF2-40B4-BE49-F238E27FC236}">
                  <a16:creationId xmlns:a16="http://schemas.microsoft.com/office/drawing/2014/main" id="{23B22872-14A7-A9C0-3696-4D9999AA61F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614743" y="3384612"/>
              <a:ext cx="2036903" cy="1440000"/>
            </a:xfrm>
            <a:prstGeom prst="rect">
              <a:avLst/>
            </a:prstGeom>
          </p:spPr>
        </p:pic>
        <p:pic>
          <p:nvPicPr>
            <p:cNvPr id="18" name="그림 17">
              <a:extLst>
                <a:ext uri="{FF2B5EF4-FFF2-40B4-BE49-F238E27FC236}">
                  <a16:creationId xmlns:a16="http://schemas.microsoft.com/office/drawing/2014/main" id="{C7427F64-EDBD-E349-E5E8-A88297CFE8F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9776246" y="3384612"/>
              <a:ext cx="2036904" cy="144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370895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4CCEB6-6D23-8C29-D42D-C6B167110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표 2">
            <a:extLst>
              <a:ext uri="{FF2B5EF4-FFF2-40B4-BE49-F238E27FC236}">
                <a16:creationId xmlns:a16="http://schemas.microsoft.com/office/drawing/2014/main" id="{65416DD3-A615-F0B1-1260-9A472D9D97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957262"/>
              </p:ext>
            </p:extLst>
          </p:nvPr>
        </p:nvGraphicFramePr>
        <p:xfrm>
          <a:off x="219529" y="1681844"/>
          <a:ext cx="11700328" cy="499653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07765">
                  <a:extLst>
                    <a:ext uri="{9D8B030D-6E8A-4147-A177-3AD203B41FA5}">
                      <a16:colId xmlns:a16="http://schemas.microsoft.com/office/drawing/2014/main" val="2230613070"/>
                    </a:ext>
                  </a:extLst>
                </a:gridCol>
                <a:gridCol w="4984377">
                  <a:extLst>
                    <a:ext uri="{9D8B030D-6E8A-4147-A177-3AD203B41FA5}">
                      <a16:colId xmlns:a16="http://schemas.microsoft.com/office/drawing/2014/main" val="3675788612"/>
                    </a:ext>
                  </a:extLst>
                </a:gridCol>
                <a:gridCol w="1093694">
                  <a:extLst>
                    <a:ext uri="{9D8B030D-6E8A-4147-A177-3AD203B41FA5}">
                      <a16:colId xmlns:a16="http://schemas.microsoft.com/office/drawing/2014/main" val="1651628529"/>
                    </a:ext>
                  </a:extLst>
                </a:gridCol>
                <a:gridCol w="1272988">
                  <a:extLst>
                    <a:ext uri="{9D8B030D-6E8A-4147-A177-3AD203B41FA5}">
                      <a16:colId xmlns:a16="http://schemas.microsoft.com/office/drawing/2014/main" val="4271419100"/>
                    </a:ext>
                  </a:extLst>
                </a:gridCol>
                <a:gridCol w="1341504">
                  <a:extLst>
                    <a:ext uri="{9D8B030D-6E8A-4147-A177-3AD203B41FA5}">
                      <a16:colId xmlns:a16="http://schemas.microsoft.com/office/drawing/2014/main" val="3447559035"/>
                    </a:ext>
                  </a:extLst>
                </a:gridCol>
              </a:tblGrid>
              <a:tr h="466936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코너명</a:t>
                      </a:r>
                      <a:endParaRPr lang="ko-KR" altLang="en-US" b="1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주요 활동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활동단위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소요시간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1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장소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4084246"/>
                  </a:ext>
                </a:extLst>
              </a:tr>
              <a:tr h="647086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탐험대 본부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탐험대키링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수여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대그룹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10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예배실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1140795"/>
                  </a:ext>
                </a:extLst>
              </a:tr>
              <a:tr h="647086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39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말씀섬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함께 춤을 </a:t>
                      </a:r>
                      <a:r>
                        <a:rPr lang="ko-KR" altLang="en-US" b="0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춰요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!</a:t>
                      </a:r>
                      <a:endParaRPr lang="ko-KR" altLang="en-US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구약 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39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권 </a:t>
                      </a:r>
                      <a:r>
                        <a:rPr lang="ko-KR" altLang="en-US" b="0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성경목로을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노래와 율동으로 배우기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20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소그룹실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05585060"/>
                  </a:ext>
                </a:extLst>
              </a:tr>
              <a:tr h="647086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냠냠 주방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조물조물 만들어요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!</a:t>
                      </a:r>
                      <a:endParaRPr lang="ko-KR" altLang="en-US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과일 모찌 만들며 하나님의 창조와 </a:t>
                      </a:r>
                      <a:endParaRPr lang="en-US" altLang="ko-KR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죄를 </a:t>
                      </a:r>
                      <a:r>
                        <a:rPr lang="ko-KR" altLang="en-US" b="0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덮어주신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은혜 배우기</a:t>
                      </a:r>
                      <a:endParaRPr lang="en-US" altLang="ko-KR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20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소그룹실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24206717"/>
                  </a:ext>
                </a:extLst>
              </a:tr>
              <a:tr h="647086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생명의 동굴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다시 살아나요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!</a:t>
                      </a:r>
                      <a:endParaRPr lang="ko-KR" altLang="en-US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그림자 성경으로 </a:t>
                      </a:r>
                      <a:endParaRPr lang="en-US" altLang="ko-KR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에스겔 마른 뼈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환상 이야기 </a:t>
                      </a:r>
                      <a:r>
                        <a:rPr lang="ko-KR" altLang="en-US" b="0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듣기와몸으로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표현하기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20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소그룹실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84942019"/>
                  </a:ext>
                </a:extLst>
              </a:tr>
              <a:tr h="647086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왕의 정글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진짜를 찾아요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!</a:t>
                      </a:r>
                      <a:endParaRPr lang="ko-KR" altLang="en-US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정글 속 숨어있는 진짜 왕과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가짜 왕을 찾아 구분하기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20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소그룹실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88297439"/>
                  </a:ext>
                </a:extLst>
              </a:tr>
              <a:tr h="647086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탐험대 본부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탐험대 수료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대그룹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15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예배실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891541"/>
                  </a:ext>
                </a:extLst>
              </a:tr>
              <a:tr h="647086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 err="1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달콤쉼터</a:t>
                      </a:r>
                      <a:endParaRPr lang="ko-KR" altLang="en-US" b="0" dirty="0">
                        <a:latin typeface="NanumBarunGothic" panose="020B0603020101020101" pitchFamily="34" charset="-127"/>
                        <a:ea typeface="NanumBarunGothic" panose="020B0603020101020101" pitchFamily="34" charset="-127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잠깐 쉬면서 시원하고 달콤한</a:t>
                      </a:r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 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간식 먹기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소그룹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5</a:t>
                      </a:r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분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b="0" dirty="0">
                          <a:latin typeface="NanumBarunGothic" panose="020B0603020101020101" pitchFamily="34" charset="-127"/>
                          <a:ea typeface="NanumBarunGothic" panose="020B0603020101020101" pitchFamily="34" charset="-127"/>
                        </a:rPr>
                        <a:t>복도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251076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0572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80A0A9-F5CA-E73A-2D44-7AD2E7D0F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3F6646-53B1-5C30-9B50-2B7D62D816A5}"/>
              </a:ext>
            </a:extLst>
          </p:cNvPr>
          <p:cNvSpPr txBox="1"/>
          <p:nvPr/>
        </p:nvSpPr>
        <p:spPr>
          <a:xfrm>
            <a:off x="472098" y="1403331"/>
            <a:ext cx="11247803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코너 운영 방법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graphicFrame>
        <p:nvGraphicFramePr>
          <p:cNvPr id="6" name="표 5">
            <a:extLst>
              <a:ext uri="{FF2B5EF4-FFF2-40B4-BE49-F238E27FC236}">
                <a16:creationId xmlns:a16="http://schemas.microsoft.com/office/drawing/2014/main" id="{9B02B6E7-C07C-EE67-9FF6-AFB64F2744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334147"/>
              </p:ext>
            </p:extLst>
          </p:nvPr>
        </p:nvGraphicFramePr>
        <p:xfrm>
          <a:off x="785096" y="2404645"/>
          <a:ext cx="840508" cy="40647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40508">
                  <a:extLst>
                    <a:ext uri="{9D8B030D-6E8A-4147-A177-3AD203B41FA5}">
                      <a16:colId xmlns:a16="http://schemas.microsoft.com/office/drawing/2014/main" val="551823529"/>
                    </a:ext>
                  </a:extLst>
                </a:gridCol>
              </a:tblGrid>
              <a:tr h="1016193">
                <a:tc>
                  <a:txBody>
                    <a:bodyPr/>
                    <a:lstStyle/>
                    <a:p>
                      <a:pPr algn="ctr" latinLnBrk="1"/>
                      <a:endParaRPr lang="en-US" altLang="ko-KR" b="1" dirty="0"/>
                    </a:p>
                    <a:p>
                      <a:pPr algn="ctr" latinLnBrk="1"/>
                      <a:r>
                        <a:rPr lang="en-US" altLang="ko-KR" b="1" dirty="0"/>
                        <a:t>1</a:t>
                      </a:r>
                      <a:r>
                        <a:rPr lang="ko-KR" altLang="en-US" b="1" dirty="0"/>
                        <a:t>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051341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endParaRPr lang="en-US" altLang="ko-KR" b="1" dirty="0"/>
                    </a:p>
                    <a:p>
                      <a:pPr algn="ctr" latinLnBrk="1"/>
                      <a:r>
                        <a:rPr lang="en-US" altLang="ko-KR" b="1" dirty="0"/>
                        <a:t>2</a:t>
                      </a:r>
                      <a:r>
                        <a:rPr lang="ko-KR" altLang="en-US" b="1" dirty="0"/>
                        <a:t>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107825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endParaRPr lang="en-US" altLang="ko-KR" b="1" dirty="0"/>
                    </a:p>
                    <a:p>
                      <a:pPr algn="ctr" latinLnBrk="1"/>
                      <a:r>
                        <a:rPr lang="en-US" altLang="ko-KR" b="1" dirty="0"/>
                        <a:t>3</a:t>
                      </a:r>
                      <a:r>
                        <a:rPr lang="ko-KR" altLang="en-US" b="1" dirty="0"/>
                        <a:t>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5563502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endParaRPr lang="en-US" altLang="ko-KR" b="1" dirty="0"/>
                    </a:p>
                    <a:p>
                      <a:pPr algn="ctr" latinLnBrk="1"/>
                      <a:r>
                        <a:rPr lang="en-US" altLang="ko-KR" b="1" dirty="0"/>
                        <a:t>4</a:t>
                      </a:r>
                      <a:r>
                        <a:rPr lang="ko-KR" altLang="en-US" b="1" dirty="0"/>
                        <a:t>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3262107"/>
                  </a:ext>
                </a:extLst>
              </a:tr>
            </a:tbl>
          </a:graphicData>
        </a:graphic>
      </p:graphicFrame>
      <p:graphicFrame>
        <p:nvGraphicFramePr>
          <p:cNvPr id="7" name="표 6">
            <a:extLst>
              <a:ext uri="{FF2B5EF4-FFF2-40B4-BE49-F238E27FC236}">
                <a16:creationId xmlns:a16="http://schemas.microsoft.com/office/drawing/2014/main" id="{86E17048-F779-09FA-A0F0-67630C12B1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922185"/>
              </p:ext>
            </p:extLst>
          </p:nvPr>
        </p:nvGraphicFramePr>
        <p:xfrm>
          <a:off x="2198257" y="2404645"/>
          <a:ext cx="1108365" cy="40647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108365">
                  <a:extLst>
                    <a:ext uri="{9D8B030D-6E8A-4147-A177-3AD203B41FA5}">
                      <a16:colId xmlns:a16="http://schemas.microsoft.com/office/drawing/2014/main" val="2908232588"/>
                    </a:ext>
                  </a:extLst>
                </a:gridCol>
              </a:tblGrid>
              <a:tr h="4064772">
                <a:tc>
                  <a:txBody>
                    <a:bodyPr/>
                    <a:lstStyle/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r>
                        <a:rPr lang="ko-KR" altLang="en-US" dirty="0"/>
                        <a:t>탐험대</a:t>
                      </a:r>
                      <a:endParaRPr lang="en-US" altLang="ko-KR" dirty="0"/>
                    </a:p>
                    <a:p>
                      <a:pPr algn="ctr" latinLnBrk="1"/>
                      <a:r>
                        <a:rPr lang="ko-KR" altLang="en-US" dirty="0"/>
                        <a:t>본부</a:t>
                      </a:r>
                      <a:endParaRPr lang="en-US" altLang="ko-KR" dirty="0"/>
                    </a:p>
                    <a:p>
                      <a:pPr algn="ctr" latinLnBrk="1"/>
                      <a:r>
                        <a:rPr lang="en-US" altLang="ko-KR" dirty="0"/>
                        <a:t>(</a:t>
                      </a:r>
                      <a:r>
                        <a:rPr lang="ko-KR" altLang="en-US" dirty="0"/>
                        <a:t>전체</a:t>
                      </a:r>
                      <a:r>
                        <a:rPr lang="en-US" altLang="ko-KR" dirty="0"/>
                        <a:t>OT)</a:t>
                      </a:r>
                      <a:endParaRPr lang="ko-KR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403424"/>
                  </a:ext>
                </a:extLst>
              </a:tr>
            </a:tbl>
          </a:graphicData>
        </a:graphic>
      </p:graphicFrame>
      <p:graphicFrame>
        <p:nvGraphicFramePr>
          <p:cNvPr id="8" name="표 7">
            <a:extLst>
              <a:ext uri="{FF2B5EF4-FFF2-40B4-BE49-F238E27FC236}">
                <a16:creationId xmlns:a16="http://schemas.microsoft.com/office/drawing/2014/main" id="{28AE5E08-104B-8203-1E54-CA48FE7B16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8506690"/>
              </p:ext>
            </p:extLst>
          </p:nvPr>
        </p:nvGraphicFramePr>
        <p:xfrm>
          <a:off x="3879275" y="2404645"/>
          <a:ext cx="1064413" cy="40647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64413">
                  <a:extLst>
                    <a:ext uri="{9D8B030D-6E8A-4147-A177-3AD203B41FA5}">
                      <a16:colId xmlns:a16="http://schemas.microsoft.com/office/drawing/2014/main" val="551823529"/>
                    </a:ext>
                  </a:extLst>
                </a:gridCol>
              </a:tblGrid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700" b="1" dirty="0"/>
                        <a:t>39 </a:t>
                      </a:r>
                    </a:p>
                    <a:p>
                      <a:pPr algn="ctr" latinLnBrk="1"/>
                      <a:r>
                        <a:rPr lang="ko-KR" altLang="en-US" sz="1700" b="1" dirty="0" err="1"/>
                        <a:t>말씀섬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000" b="1" dirty="0"/>
                        <a:t>함께 춤을 </a:t>
                      </a:r>
                      <a:r>
                        <a:rPr lang="ko-KR" altLang="en-US" sz="1000" b="1" dirty="0" err="1"/>
                        <a:t>춰요</a:t>
                      </a:r>
                      <a:r>
                        <a:rPr lang="en-US" altLang="ko-KR" sz="1000" b="1" dirty="0"/>
                        <a:t>!</a:t>
                      </a:r>
                      <a:endParaRPr lang="ko-KR" altLang="en-US" sz="1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7051341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왕의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정글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진짜를 찾아요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lang="en-US" altLang="ko-KR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7107825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생명의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동굴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다시 살아나요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lang="ko-KR" altLang="en-US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5563502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냠냠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주방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kumimoji="0" lang="ko-KR" altLang="en-US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조물조물 만들어요</a:t>
                      </a:r>
                      <a:r>
                        <a:rPr kumimoji="0" lang="en-US" altLang="ko-KR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lang="ko-KR" altLang="en-US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3262107"/>
                  </a:ext>
                </a:extLst>
              </a:tr>
            </a:tbl>
          </a:graphicData>
        </a:graphic>
      </p:graphicFrame>
      <p:graphicFrame>
        <p:nvGraphicFramePr>
          <p:cNvPr id="9" name="표 8">
            <a:extLst>
              <a:ext uri="{FF2B5EF4-FFF2-40B4-BE49-F238E27FC236}">
                <a16:creationId xmlns:a16="http://schemas.microsoft.com/office/drawing/2014/main" id="{0501E141-2428-D33A-E8C3-ADF0643657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27045"/>
              </p:ext>
            </p:extLst>
          </p:nvPr>
        </p:nvGraphicFramePr>
        <p:xfrm>
          <a:off x="5516341" y="2404645"/>
          <a:ext cx="1064413" cy="40647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64413">
                  <a:extLst>
                    <a:ext uri="{9D8B030D-6E8A-4147-A177-3AD203B41FA5}">
                      <a16:colId xmlns:a16="http://schemas.microsoft.com/office/drawing/2014/main" val="551823529"/>
                    </a:ext>
                  </a:extLst>
                </a:gridCol>
              </a:tblGrid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냠냠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주방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kumimoji="0" lang="ko-KR" altLang="en-US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조물조물 만들어요</a:t>
                      </a:r>
                      <a:r>
                        <a:rPr kumimoji="0" lang="en-US" altLang="ko-KR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lang="ko-KR" altLang="en-US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7051341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en-US" altLang="ko-KR" sz="1700" b="1" dirty="0"/>
                        <a:t>39</a:t>
                      </a:r>
                    </a:p>
                    <a:p>
                      <a:pPr algn="ctr" latinLnBrk="1"/>
                      <a:r>
                        <a:rPr lang="ko-KR" altLang="en-US" sz="1700" b="1" dirty="0" err="1"/>
                        <a:t>말씀섬</a:t>
                      </a:r>
                      <a:endParaRPr lang="en-US" altLang="ko-KR" sz="1700" b="1" dirty="0"/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ko-KR" altLang="en-US" sz="1000" b="1" dirty="0"/>
                        <a:t>함께 춤을 </a:t>
                      </a:r>
                      <a:r>
                        <a:rPr lang="ko-KR" altLang="en-US" sz="1000" b="1" dirty="0" err="1"/>
                        <a:t>춰요</a:t>
                      </a:r>
                      <a:r>
                        <a:rPr lang="en-US" altLang="ko-KR" sz="1000" b="1" dirty="0"/>
                        <a:t>!</a:t>
                      </a:r>
                      <a:endParaRPr lang="ko-KR" altLang="en-US" sz="1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7107825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왕의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정글</a:t>
                      </a:r>
                      <a:endParaRPr lang="en-US" altLang="ko-KR" sz="1700" b="1" dirty="0"/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진짜를 찾아요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kumimoji="0" lang="en-US" altLang="ko-KR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5563502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생명의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동굴</a:t>
                      </a:r>
                      <a:endParaRPr lang="en-US" altLang="ko-KR" sz="1700" b="1" dirty="0"/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다시 살아나요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kumimoji="0" lang="ko-KR" altLang="en-US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3262107"/>
                  </a:ext>
                </a:extLst>
              </a:tr>
            </a:tbl>
          </a:graphicData>
        </a:graphic>
      </p:graphicFrame>
      <p:graphicFrame>
        <p:nvGraphicFramePr>
          <p:cNvPr id="10" name="표 9">
            <a:extLst>
              <a:ext uri="{FF2B5EF4-FFF2-40B4-BE49-F238E27FC236}">
                <a16:creationId xmlns:a16="http://schemas.microsoft.com/office/drawing/2014/main" id="{81CD53CC-80FF-8A41-5F12-7381BCE1DF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743019"/>
              </p:ext>
            </p:extLst>
          </p:nvPr>
        </p:nvGraphicFramePr>
        <p:xfrm>
          <a:off x="7153407" y="2404645"/>
          <a:ext cx="1064413" cy="40647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64413">
                  <a:extLst>
                    <a:ext uri="{9D8B030D-6E8A-4147-A177-3AD203B41FA5}">
                      <a16:colId xmlns:a16="http://schemas.microsoft.com/office/drawing/2014/main" val="551823529"/>
                    </a:ext>
                  </a:extLst>
                </a:gridCol>
              </a:tblGrid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생명의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동굴</a:t>
                      </a:r>
                      <a:endParaRPr lang="en-US" altLang="ko-KR" sz="1700" b="1" dirty="0"/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다시 살아나요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kumimoji="0" lang="ko-KR" altLang="en-US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7051341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냠냠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주방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kumimoji="0" lang="ko-KR" altLang="en-US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조물조물 만들어요</a:t>
                      </a:r>
                      <a:r>
                        <a:rPr kumimoji="0" lang="en-US" altLang="ko-KR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lang="ko-KR" altLang="en-US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7107825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ko-KR" sz="17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39</a:t>
                      </a:r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7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말씀섬</a:t>
                      </a:r>
                      <a:endParaRPr kumimoji="0" lang="en-US" altLang="ko-KR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함께 춤을 </a:t>
                      </a:r>
                      <a:r>
                        <a:rPr kumimoji="0" lang="ko-KR" altLang="en-US" sz="10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춰요</a:t>
                      </a:r>
                      <a:endParaRPr lang="en-US" altLang="ko-KR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5563502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왕의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정글</a:t>
                      </a:r>
                      <a:endParaRPr lang="en-US" altLang="ko-KR" sz="1700" b="1" dirty="0"/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진짜를 찾아요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kumimoji="0" lang="en-US" altLang="ko-KR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3262107"/>
                  </a:ext>
                </a:extLst>
              </a:tr>
            </a:tbl>
          </a:graphicData>
        </a:graphic>
      </p:graphicFrame>
      <p:graphicFrame>
        <p:nvGraphicFramePr>
          <p:cNvPr id="11" name="표 10">
            <a:extLst>
              <a:ext uri="{FF2B5EF4-FFF2-40B4-BE49-F238E27FC236}">
                <a16:creationId xmlns:a16="http://schemas.microsoft.com/office/drawing/2014/main" id="{979207B2-5CEF-A874-9C14-C5DCA4B52D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963554"/>
              </p:ext>
            </p:extLst>
          </p:nvPr>
        </p:nvGraphicFramePr>
        <p:xfrm>
          <a:off x="8790473" y="2404645"/>
          <a:ext cx="1064413" cy="40647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64413">
                  <a:extLst>
                    <a:ext uri="{9D8B030D-6E8A-4147-A177-3AD203B41FA5}">
                      <a16:colId xmlns:a16="http://schemas.microsoft.com/office/drawing/2014/main" val="551823529"/>
                    </a:ext>
                  </a:extLst>
                </a:gridCol>
              </a:tblGrid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왕의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정글</a:t>
                      </a:r>
                      <a:endParaRPr lang="en-US" altLang="ko-KR" sz="1700" b="1" dirty="0"/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진짜를 찾아요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kumimoji="0" lang="en-US" altLang="ko-KR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7051341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생명의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동굴</a:t>
                      </a:r>
                      <a:endParaRPr lang="en-US" altLang="ko-KR" sz="1700" b="1" dirty="0"/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다시 살아나요</a:t>
                      </a:r>
                      <a:r>
                        <a:rPr kumimoji="0" lang="en-US" altLang="ko-KR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kumimoji="0" lang="ko-KR" altLang="en-US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7107825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algn="ctr" latinLnBrk="1"/>
                      <a:r>
                        <a:rPr lang="ko-KR" altLang="en-US" sz="1700" b="1" dirty="0"/>
                        <a:t>냠냠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lang="ko-KR" altLang="en-US" sz="1700" b="1" dirty="0"/>
                        <a:t>주방</a:t>
                      </a:r>
                      <a:endParaRPr lang="en-US" altLang="ko-KR" sz="1700" b="1" dirty="0"/>
                    </a:p>
                    <a:p>
                      <a:pPr algn="ctr" latinLnBrk="1"/>
                      <a:r>
                        <a:rPr kumimoji="0" lang="ko-KR" altLang="en-US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조물조물 만들어요</a:t>
                      </a:r>
                      <a:r>
                        <a:rPr kumimoji="0" lang="en-US" altLang="ko-KR" sz="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lang="en-US" altLang="ko-KR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5563502"/>
                  </a:ext>
                </a:extLst>
              </a:tr>
              <a:tr h="101619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ko-KR" sz="17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39</a:t>
                      </a:r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7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말씀섬</a:t>
                      </a:r>
                      <a:endParaRPr kumimoji="0" lang="en-US" altLang="ko-KR" sz="1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ko-KR" altLang="en-US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함께 춤을 </a:t>
                      </a:r>
                      <a:r>
                        <a:rPr kumimoji="0" lang="ko-KR" altLang="en-US" sz="10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춰요</a:t>
                      </a:r>
                      <a:endParaRPr lang="ko-KR" altLang="en-US" sz="17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3262107"/>
                  </a:ext>
                </a:extLst>
              </a:tr>
            </a:tbl>
          </a:graphicData>
        </a:graphic>
      </p:graphicFrame>
      <p:graphicFrame>
        <p:nvGraphicFramePr>
          <p:cNvPr id="12" name="표 11">
            <a:extLst>
              <a:ext uri="{FF2B5EF4-FFF2-40B4-BE49-F238E27FC236}">
                <a16:creationId xmlns:a16="http://schemas.microsoft.com/office/drawing/2014/main" id="{1422D6A6-04A9-E8AA-2418-6119EC3874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378289"/>
              </p:ext>
            </p:extLst>
          </p:nvPr>
        </p:nvGraphicFramePr>
        <p:xfrm>
          <a:off x="10427539" y="2404645"/>
          <a:ext cx="1108365" cy="40647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108365">
                  <a:extLst>
                    <a:ext uri="{9D8B030D-6E8A-4147-A177-3AD203B41FA5}">
                      <a16:colId xmlns:a16="http://schemas.microsoft.com/office/drawing/2014/main" val="2908232588"/>
                    </a:ext>
                  </a:extLst>
                </a:gridCol>
              </a:tblGrid>
              <a:tr h="4064772">
                <a:tc>
                  <a:txBody>
                    <a:bodyPr/>
                    <a:lstStyle/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endParaRPr lang="en-US" altLang="ko-KR" dirty="0"/>
                    </a:p>
                    <a:p>
                      <a:pPr algn="ctr" latinLnBrk="1"/>
                      <a:r>
                        <a:rPr lang="ko-KR" altLang="en-US" dirty="0"/>
                        <a:t>탐험대</a:t>
                      </a:r>
                      <a:endParaRPr lang="en-US" altLang="ko-KR" dirty="0"/>
                    </a:p>
                    <a:p>
                      <a:pPr algn="ctr" latinLnBrk="1"/>
                      <a:r>
                        <a:rPr lang="ko-KR" altLang="en-US" dirty="0"/>
                        <a:t>본부</a:t>
                      </a:r>
                      <a:endParaRPr lang="en-US" altLang="ko-KR" dirty="0"/>
                    </a:p>
                    <a:p>
                      <a:pPr algn="ctr" latinLnBrk="1"/>
                      <a:r>
                        <a:rPr lang="en-US" altLang="ko-KR" dirty="0"/>
                        <a:t>(</a:t>
                      </a:r>
                      <a:r>
                        <a:rPr lang="ko-KR" altLang="en-US" dirty="0" err="1"/>
                        <a:t>수료식</a:t>
                      </a:r>
                      <a:r>
                        <a:rPr lang="en-US" altLang="ko-KR" dirty="0"/>
                        <a:t>)</a:t>
                      </a:r>
                      <a:endParaRPr lang="ko-KR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403424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2A24444-1C3B-B53B-51B9-5556AA0FDCB4}"/>
              </a:ext>
            </a:extLst>
          </p:cNvPr>
          <p:cNvSpPr txBox="1"/>
          <p:nvPr/>
        </p:nvSpPr>
        <p:spPr>
          <a:xfrm>
            <a:off x="1665709" y="2709445"/>
            <a:ext cx="49244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34" charset="-127"/>
                <a:cs typeface="+mn-cs"/>
              </a:rPr>
              <a:t>▶</a:t>
            </a: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795506-E387-E20D-4DAF-9D53B744E31B}"/>
              </a:ext>
            </a:extLst>
          </p:cNvPr>
          <p:cNvSpPr txBox="1"/>
          <p:nvPr/>
        </p:nvSpPr>
        <p:spPr>
          <a:xfrm>
            <a:off x="3346730" y="2710015"/>
            <a:ext cx="49244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34" charset="-127"/>
                <a:cs typeface="+mn-cs"/>
              </a:rPr>
              <a:t>▶</a:t>
            </a: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FB260D-8E62-1571-F3FE-0DD33A62E7F6}"/>
              </a:ext>
            </a:extLst>
          </p:cNvPr>
          <p:cNvSpPr txBox="1"/>
          <p:nvPr/>
        </p:nvSpPr>
        <p:spPr>
          <a:xfrm>
            <a:off x="4992149" y="2710015"/>
            <a:ext cx="49244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34" charset="-127"/>
                <a:cs typeface="+mn-cs"/>
              </a:rPr>
              <a:t>▶</a:t>
            </a: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884C2E-D2D5-2DE7-BF58-D02947CABF7C}"/>
              </a:ext>
            </a:extLst>
          </p:cNvPr>
          <p:cNvSpPr txBox="1"/>
          <p:nvPr/>
        </p:nvSpPr>
        <p:spPr>
          <a:xfrm>
            <a:off x="6637568" y="2709444"/>
            <a:ext cx="49244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34" charset="-127"/>
                <a:cs typeface="+mn-cs"/>
              </a:rPr>
              <a:t>▶</a:t>
            </a: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43D4FB0-090D-C4D7-AC6E-184CB2BF8A29}"/>
              </a:ext>
            </a:extLst>
          </p:cNvPr>
          <p:cNvSpPr txBox="1"/>
          <p:nvPr/>
        </p:nvSpPr>
        <p:spPr>
          <a:xfrm>
            <a:off x="8279387" y="2709443"/>
            <a:ext cx="49244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34" charset="-127"/>
                <a:cs typeface="+mn-cs"/>
              </a:rPr>
              <a:t>▶</a:t>
            </a: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A4A043-489E-A1FB-FDF3-A811AF6986E1}"/>
              </a:ext>
            </a:extLst>
          </p:cNvPr>
          <p:cNvSpPr txBox="1"/>
          <p:nvPr/>
        </p:nvSpPr>
        <p:spPr>
          <a:xfrm>
            <a:off x="9873617" y="2709442"/>
            <a:ext cx="49244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50" charset="-127"/>
                <a:cs typeface="+mn-cs"/>
              </a:rPr>
              <a:t>▶</a:t>
            </a: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50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ko-K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0B0503020000020004" pitchFamily="50" charset="-127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ko-KR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맑은 고딕" panose="020B0503020000020004" pitchFamily="50" charset="-127"/>
                <a:ea typeface="맑은 고딕" panose="020B0503020000020004" pitchFamily="34" charset="-127"/>
                <a:cs typeface="+mn-cs"/>
              </a:rPr>
              <a:t>▶</a:t>
            </a: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ko-KR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맑은 고딕" panose="02110004020202020204"/>
              <a:ea typeface="맑은 고딕" panose="020B0503020000020004" pitchFamily="34" charset="-127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53747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C1AF0F-7D75-A18E-789B-8D9A0455F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6C21F39F-6E4A-779F-E0A6-A4ED252A2F68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1.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탐험대 본부 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(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전체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O.T) p.105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1F33B6-B342-7BEA-31BC-8178C2EAE17F}"/>
              </a:ext>
            </a:extLst>
          </p:cNvPr>
          <p:cNvSpPr txBox="1"/>
          <p:nvPr/>
        </p:nvSpPr>
        <p:spPr>
          <a:xfrm>
            <a:off x="2118947" y="1041381"/>
            <a:ext cx="9882552" cy="5607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유아는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‘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홀리바이블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탐험대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’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로 초대받아 탐험대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본부에서 탐험의 의미를 알고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 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구약의 말씀을 알아가고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체험하는 탐험대임을 인식한다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.</a:t>
            </a:r>
          </a:p>
          <a:p>
            <a:pPr>
              <a:lnSpc>
                <a:spcPct val="150000"/>
              </a:lnSpc>
            </a:pPr>
            <a:endParaRPr kumimoji="1" lang="en-US" altLang="ko-KR" sz="11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제공자료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탐험대 본부 안내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PPT</a:t>
            </a: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탐험가 의상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진행교사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아크릴 보석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		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키링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비닐 파우치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고리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810452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352225-9B54-6D16-FEEE-C0345EEE8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A923BB66-6A45-C4E6-871C-F998AC7DD836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1.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탐험대 본부 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(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전체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O.T) p.105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4DD2F872-BA42-1683-B1A7-630CCAAFC7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2740573" y="1705303"/>
            <a:ext cx="3754821" cy="3754821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ADD9D28D-842C-ECCB-D44C-ED2F07634F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9615" y="1705302"/>
            <a:ext cx="3754820" cy="37548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D9F547-F7EF-F1F9-0376-264969B53E7B}"/>
              </a:ext>
            </a:extLst>
          </p:cNvPr>
          <p:cNvSpPr txBox="1"/>
          <p:nvPr/>
        </p:nvSpPr>
        <p:spPr>
          <a:xfrm>
            <a:off x="3607129" y="5655954"/>
            <a:ext cx="2021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탐험가 의상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31F157-279F-106E-7976-49D991523E7B}"/>
              </a:ext>
            </a:extLst>
          </p:cNvPr>
          <p:cNvSpPr txBox="1"/>
          <p:nvPr/>
        </p:nvSpPr>
        <p:spPr>
          <a:xfrm>
            <a:off x="8007174" y="5655954"/>
            <a:ext cx="2659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</a:t>
            </a:r>
            <a:r>
              <a:rPr lang="ko-KR" altLang="en-US" sz="24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키링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비닐 파우치</a:t>
            </a:r>
          </a:p>
        </p:txBody>
      </p:sp>
    </p:spTree>
    <p:extLst>
      <p:ext uri="{BB962C8B-B14F-4D97-AF65-F5344CB8AC3E}">
        <p14:creationId xmlns:p14="http://schemas.microsoft.com/office/powerpoint/2010/main" val="325921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2995D6-5581-0BA5-1CA3-B2FD2DB27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56912CE2-9556-BBF4-85C0-396C706355E9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1.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탐험대 본부 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(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전체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O.T) p.105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graphicFrame>
        <p:nvGraphicFramePr>
          <p:cNvPr id="3" name="다이어그램 2">
            <a:extLst>
              <a:ext uri="{FF2B5EF4-FFF2-40B4-BE49-F238E27FC236}">
                <a16:creationId xmlns:a16="http://schemas.microsoft.com/office/drawing/2014/main" id="{E6FA7CBE-5FFD-489F-B961-D42163A1E9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5480216"/>
              </p:ext>
            </p:extLst>
          </p:nvPr>
        </p:nvGraphicFramePr>
        <p:xfrm>
          <a:off x="2118946" y="1661763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3D66C0E-A2C2-B5D0-5AB2-FDA809E1F9F9}"/>
              </a:ext>
            </a:extLst>
          </p:cNvPr>
          <p:cNvSpPr txBox="1"/>
          <p:nvPr/>
        </p:nvSpPr>
        <p:spPr>
          <a:xfrm>
            <a:off x="2118947" y="1116724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39A333-888E-02F8-37DA-E52130BCBD68}"/>
              </a:ext>
            </a:extLst>
          </p:cNvPr>
          <p:cNvSpPr txBox="1"/>
          <p:nvPr/>
        </p:nvSpPr>
        <p:spPr>
          <a:xfrm>
            <a:off x="2118945" y="4385423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탐험 규칙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sp>
        <p:nvSpPr>
          <p:cNvPr id="21" name="직사각형 20">
            <a:extLst>
              <a:ext uri="{FF2B5EF4-FFF2-40B4-BE49-F238E27FC236}">
                <a16:creationId xmlns:a16="http://schemas.microsoft.com/office/drawing/2014/main" id="{76DD2F23-75C1-C768-A042-E81751DEB440}"/>
              </a:ext>
            </a:extLst>
          </p:cNvPr>
          <p:cNvSpPr/>
          <p:nvPr/>
        </p:nvSpPr>
        <p:spPr>
          <a:xfrm>
            <a:off x="2897278" y="3875283"/>
            <a:ext cx="8521903" cy="219362"/>
          </a:xfrm>
          <a:prstGeom prst="rect">
            <a:avLst/>
          </a:prstGeom>
          <a:solidFill>
            <a:srgbClr val="FFE93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ko-KR" altLang="en-US"/>
          </a:p>
        </p:txBody>
      </p:sp>
      <p:grpSp>
        <p:nvGrpSpPr>
          <p:cNvPr id="17" name="그룹 16">
            <a:extLst>
              <a:ext uri="{FF2B5EF4-FFF2-40B4-BE49-F238E27FC236}">
                <a16:creationId xmlns:a16="http://schemas.microsoft.com/office/drawing/2014/main" id="{49815EDA-5DC7-8539-BC68-98C72F17A01A}"/>
              </a:ext>
            </a:extLst>
          </p:cNvPr>
          <p:cNvGrpSpPr/>
          <p:nvPr/>
        </p:nvGrpSpPr>
        <p:grpSpPr>
          <a:xfrm>
            <a:off x="2541087" y="5467161"/>
            <a:ext cx="8891751" cy="1107996"/>
            <a:chOff x="2222938" y="4793514"/>
            <a:chExt cx="8891751" cy="1107996"/>
          </a:xfrm>
        </p:grpSpPr>
        <p:sp>
          <p:nvSpPr>
            <p:cNvPr id="11" name="모서리가 둥근 직사각형 10">
              <a:extLst>
                <a:ext uri="{FF2B5EF4-FFF2-40B4-BE49-F238E27FC236}">
                  <a16:creationId xmlns:a16="http://schemas.microsoft.com/office/drawing/2014/main" id="{B5B5791D-87AC-D9F9-DDC6-9D09C9A5693F}"/>
                </a:ext>
              </a:extLst>
            </p:cNvPr>
            <p:cNvSpPr/>
            <p:nvPr/>
          </p:nvSpPr>
          <p:spPr>
            <a:xfrm>
              <a:off x="2543504" y="4848650"/>
              <a:ext cx="2259724" cy="99772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선생님과</a:t>
              </a:r>
              <a:endParaRPr kumimoji="1" lang="en-US" altLang="ko-KR" dirty="0">
                <a:solidFill>
                  <a:schemeClr val="tx1"/>
                </a:solidFill>
              </a:endParaRPr>
            </a:p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함께 </a:t>
              </a:r>
              <a:r>
                <a:rPr kumimoji="1" lang="ko-KR" altLang="en-US" dirty="0" err="1">
                  <a:solidFill>
                    <a:schemeClr val="tx1"/>
                  </a:solidFill>
                </a:rPr>
                <a:t>움직여요</a:t>
              </a:r>
              <a:endParaRPr kumimoji="1" lang="ko-KR" altLang="en-US" dirty="0">
                <a:solidFill>
                  <a:schemeClr val="tx1"/>
                </a:solidFill>
              </a:endParaRPr>
            </a:p>
          </p:txBody>
        </p:sp>
        <p:sp>
          <p:nvSpPr>
            <p:cNvPr id="12" name="모서리가 둥근 직사각형 11">
              <a:extLst>
                <a:ext uri="{FF2B5EF4-FFF2-40B4-BE49-F238E27FC236}">
                  <a16:creationId xmlns:a16="http://schemas.microsoft.com/office/drawing/2014/main" id="{9AB8E4D3-C798-10A9-FFD7-1A9EAC3EE649}"/>
                </a:ext>
              </a:extLst>
            </p:cNvPr>
            <p:cNvSpPr/>
            <p:nvPr/>
          </p:nvSpPr>
          <p:spPr>
            <a:xfrm>
              <a:off x="5699234" y="4848651"/>
              <a:ext cx="2259724" cy="99772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탐험 이야기에</a:t>
              </a:r>
              <a:endParaRPr kumimoji="1" lang="en-US" altLang="ko-KR" dirty="0">
                <a:solidFill>
                  <a:schemeClr val="tx1"/>
                </a:solidFill>
              </a:endParaRPr>
            </a:p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귀 </a:t>
              </a:r>
              <a:r>
                <a:rPr kumimoji="1" lang="ko-KR" altLang="en-US" dirty="0" err="1">
                  <a:solidFill>
                    <a:schemeClr val="tx1"/>
                  </a:solidFill>
                </a:rPr>
                <a:t>기울여요</a:t>
              </a:r>
              <a:endParaRPr kumimoji="1" lang="ko-KR" altLang="en-US" dirty="0">
                <a:solidFill>
                  <a:schemeClr val="tx1"/>
                </a:solidFill>
              </a:endParaRPr>
            </a:p>
          </p:txBody>
        </p:sp>
        <p:sp>
          <p:nvSpPr>
            <p:cNvPr id="13" name="모서리가 둥근 직사각형 12">
              <a:extLst>
                <a:ext uri="{FF2B5EF4-FFF2-40B4-BE49-F238E27FC236}">
                  <a16:creationId xmlns:a16="http://schemas.microsoft.com/office/drawing/2014/main" id="{DDBE1550-005C-3CE6-E396-34D45F9507D2}"/>
                </a:ext>
              </a:extLst>
            </p:cNvPr>
            <p:cNvSpPr/>
            <p:nvPr/>
          </p:nvSpPr>
          <p:spPr>
            <a:xfrm>
              <a:off x="8854965" y="4848651"/>
              <a:ext cx="2259724" cy="99772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탐험 미션을</a:t>
              </a:r>
              <a:endParaRPr kumimoji="1" lang="en-US" altLang="ko-KR" dirty="0">
                <a:solidFill>
                  <a:schemeClr val="tx1"/>
                </a:solidFill>
              </a:endParaRPr>
            </a:p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하나씩 해요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309F309-1D7A-5705-7D65-784B61005676}"/>
                </a:ext>
              </a:extLst>
            </p:cNvPr>
            <p:cNvSpPr txBox="1"/>
            <p:nvPr/>
          </p:nvSpPr>
          <p:spPr>
            <a:xfrm>
              <a:off x="2222938" y="4793514"/>
              <a:ext cx="641131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ko-KR" sz="6600" b="1" dirty="0">
                  <a:latin typeface="NanumSquare ExtraBold" panose="020B0600000101010101" pitchFamily="34" charset="-127"/>
                  <a:ea typeface="NanumSquare ExtraBold" panose="020B0600000101010101" pitchFamily="34" charset="-127"/>
                </a:rPr>
                <a:t>1</a:t>
              </a:r>
              <a:endParaRPr kumimoji="1" lang="ko-KR" altLang="en-US" b="1" dirty="0">
                <a:latin typeface="NanumSquare ExtraBold" panose="020B0600000101010101" pitchFamily="34" charset="-127"/>
                <a:ea typeface="NanumSquare ExtraBold" panose="020B0600000101010101" pitchFamily="34" charset="-127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AE15ECC-578B-94B9-F894-452D5D5AF0B1}"/>
                </a:ext>
              </a:extLst>
            </p:cNvPr>
            <p:cNvSpPr txBox="1"/>
            <p:nvPr/>
          </p:nvSpPr>
          <p:spPr>
            <a:xfrm>
              <a:off x="5378668" y="4793514"/>
              <a:ext cx="641131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ko-KR" sz="6600" b="1" dirty="0">
                  <a:latin typeface="NanumSquare ExtraBold" panose="020B0600000101010101" pitchFamily="34" charset="-127"/>
                  <a:ea typeface="NanumSquare ExtraBold" panose="020B0600000101010101" pitchFamily="34" charset="-127"/>
                </a:rPr>
                <a:t>2</a:t>
              </a:r>
              <a:endParaRPr kumimoji="1" lang="ko-KR" altLang="en-US" b="1" dirty="0">
                <a:latin typeface="NanumSquare ExtraBold" panose="020B0600000101010101" pitchFamily="34" charset="-127"/>
                <a:ea typeface="NanumSquare ExtraBold" panose="020B0600000101010101" pitchFamily="34" charset="-127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CF6CBB6-9184-8093-890F-1CF6A98EFEE3}"/>
                </a:ext>
              </a:extLst>
            </p:cNvPr>
            <p:cNvSpPr txBox="1"/>
            <p:nvPr/>
          </p:nvSpPr>
          <p:spPr>
            <a:xfrm>
              <a:off x="8534398" y="4793514"/>
              <a:ext cx="641131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ko-KR" sz="6600" b="1" dirty="0">
                  <a:latin typeface="NanumSquare ExtraBold" panose="020B0600000101010101" pitchFamily="34" charset="-127"/>
                  <a:ea typeface="NanumSquare ExtraBold" panose="020B0600000101010101" pitchFamily="34" charset="-127"/>
                </a:rPr>
                <a:t>3</a:t>
              </a:r>
              <a:endParaRPr kumimoji="1" lang="ko-KR" altLang="en-US" b="1" dirty="0">
                <a:latin typeface="NanumSquare ExtraBold" panose="020B0600000101010101" pitchFamily="34" charset="-127"/>
                <a:ea typeface="NanumSquare ExtraBold" panose="020B0600000101010101" pitchFamily="34" charset="-127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BAE27FF-1584-3154-7D6A-1625B00F3B9A}"/>
              </a:ext>
            </a:extLst>
          </p:cNvPr>
          <p:cNvSpPr txBox="1"/>
          <p:nvPr/>
        </p:nvSpPr>
        <p:spPr>
          <a:xfrm>
            <a:off x="2661502" y="3750231"/>
            <a:ext cx="8971486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altLang="ko-KR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“</a:t>
            </a:r>
            <a:r>
              <a:rPr lang="ko-KR" altLang="en-US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나는 </a:t>
            </a:r>
            <a:r>
              <a:rPr lang="ko-KR" altLang="en-US" sz="2400" b="1" kern="1200" dirty="0" err="1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홀리바이블</a:t>
            </a:r>
            <a:r>
              <a:rPr lang="ko-KR" altLang="en-US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탐험대예요</a:t>
            </a:r>
            <a:r>
              <a:rPr lang="en-US" altLang="ko-KR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!</a:t>
            </a:r>
            <a:r>
              <a:rPr lang="ko-KR" altLang="en-US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말씀을 따라가요</a:t>
            </a:r>
            <a:r>
              <a:rPr lang="en-US" altLang="ko-KR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!</a:t>
            </a:r>
            <a:r>
              <a:rPr lang="ko-KR" altLang="en-US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 하나님과 </a:t>
            </a:r>
            <a:r>
              <a:rPr lang="ko-KR" altLang="en-US" sz="2400" b="1" kern="1200" dirty="0" err="1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함께가요</a:t>
            </a:r>
            <a:r>
              <a:rPr lang="en-US" altLang="ko-KR" sz="2400" b="1" kern="1200" dirty="0">
                <a:solidFill>
                  <a:schemeClr val="tx1"/>
                </a:solidFill>
                <a:effectLst/>
                <a:latin typeface="NanumSquareRound Bold" panose="020B0600000101010101" pitchFamily="34" charset="-127"/>
                <a:ea typeface="NanumSquareRound Bold" panose="020B0600000101010101" pitchFamily="34" charset="-127"/>
              </a:rPr>
              <a:t>!”</a:t>
            </a:r>
          </a:p>
        </p:txBody>
      </p:sp>
      <p:cxnSp>
        <p:nvCxnSpPr>
          <p:cNvPr id="8" name="구부러진 연결선[U] 7">
            <a:extLst>
              <a:ext uri="{FF2B5EF4-FFF2-40B4-BE49-F238E27FC236}">
                <a16:creationId xmlns:a16="http://schemas.microsoft.com/office/drawing/2014/main" id="{BBC42A14-F498-D3F8-87F6-94264F0F3F4A}"/>
              </a:ext>
            </a:extLst>
          </p:cNvPr>
          <p:cNvCxnSpPr>
            <a:cxnSpLocks/>
          </p:cNvCxnSpPr>
          <p:nvPr/>
        </p:nvCxnSpPr>
        <p:spPr>
          <a:xfrm rot="5400000">
            <a:off x="8731796" y="3190521"/>
            <a:ext cx="562073" cy="320569"/>
          </a:xfrm>
          <a:prstGeom prst="curvedConnector3">
            <a:avLst>
              <a:gd name="adj1" fmla="val 50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68587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15312D-2ECF-9D1E-914D-B6F5BA8ED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E4E65EAC-B364-B27C-ED12-36EF76B18A5F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2. 39 </a:t>
            </a:r>
            <a:r>
              <a:rPr kumimoji="1" lang="ko-KR" altLang="en-US" sz="3200" b="1" dirty="0" err="1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말씀섬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함께 춤을 </a:t>
            </a:r>
            <a:r>
              <a:rPr kumimoji="1" lang="ko-KR" altLang="en-US" sz="3200" b="1" dirty="0" err="1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춰요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p.107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1A4E34-82A1-044A-EF9C-BB8CE6F2B2EA}"/>
              </a:ext>
            </a:extLst>
          </p:cNvPr>
          <p:cNvSpPr txBox="1"/>
          <p:nvPr/>
        </p:nvSpPr>
        <p:spPr>
          <a:xfrm>
            <a:off x="2118947" y="1041381"/>
            <a:ext cx="9882552" cy="2237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제공자료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구약 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목록송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찬양영상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</a:t>
            </a: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스마트폰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혹은 태블릿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보화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graphicFrame>
        <p:nvGraphicFramePr>
          <p:cNvPr id="5" name="다이어그램 4">
            <a:extLst>
              <a:ext uri="{FF2B5EF4-FFF2-40B4-BE49-F238E27FC236}">
                <a16:creationId xmlns:a16="http://schemas.microsoft.com/office/drawing/2014/main" id="{148D7B44-9B84-4737-B826-66E4DC5B02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3932678"/>
              </p:ext>
            </p:extLst>
          </p:nvPr>
        </p:nvGraphicFramePr>
        <p:xfrm>
          <a:off x="2118946" y="4334675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C84E96D-F834-D152-BCC0-35CE848D31F2}"/>
              </a:ext>
            </a:extLst>
          </p:cNvPr>
          <p:cNvSpPr txBox="1"/>
          <p:nvPr/>
        </p:nvSpPr>
        <p:spPr>
          <a:xfrm>
            <a:off x="2118947" y="3429000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3238452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A708F0-44B7-14BB-56C2-0645E38C7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8D68809D-2A16-C101-A0EE-120237431516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3.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냠냠 주방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,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조물조물 만들어요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p.109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D4B0-DC4F-7727-F034-55F5F3B30F1B}"/>
              </a:ext>
            </a:extLst>
          </p:cNvPr>
          <p:cNvSpPr txBox="1"/>
          <p:nvPr/>
        </p:nvSpPr>
        <p:spPr>
          <a:xfrm>
            <a:off x="2118947" y="947597"/>
            <a:ext cx="9882552" cy="2975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식빵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부드러운 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흰식빵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뉴텔라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초코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스프레드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),</a:t>
            </a:r>
          </a:p>
          <a:p>
            <a:pPr>
              <a:lnSpc>
                <a:spcPct val="150000"/>
              </a:lnSpc>
            </a:pP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	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        과일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딸기・바나나・오렌지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등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종이 호일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</a:p>
          <a:p>
            <a:pPr>
              <a:lnSpc>
                <a:spcPct val="150000"/>
              </a:lnSpc>
            </a:pP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	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        컵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포크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숟가락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종이접시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위생장갑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물티슈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6B7AC1-1C9C-3C48-896C-36A84644942F}"/>
              </a:ext>
            </a:extLst>
          </p:cNvPr>
          <p:cNvSpPr txBox="1"/>
          <p:nvPr/>
        </p:nvSpPr>
        <p:spPr>
          <a:xfrm>
            <a:off x="2118945" y="3785348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규칙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grpSp>
        <p:nvGrpSpPr>
          <p:cNvPr id="7" name="그룹 6">
            <a:extLst>
              <a:ext uri="{FF2B5EF4-FFF2-40B4-BE49-F238E27FC236}">
                <a16:creationId xmlns:a16="http://schemas.microsoft.com/office/drawing/2014/main" id="{BED66F48-D4D0-45B4-1893-2DB51ED8C7BF}"/>
              </a:ext>
            </a:extLst>
          </p:cNvPr>
          <p:cNvGrpSpPr/>
          <p:nvPr/>
        </p:nvGrpSpPr>
        <p:grpSpPr>
          <a:xfrm>
            <a:off x="2541087" y="4867086"/>
            <a:ext cx="8891751" cy="1107996"/>
            <a:chOff x="2222938" y="4793514"/>
            <a:chExt cx="8891751" cy="1107996"/>
          </a:xfrm>
        </p:grpSpPr>
        <p:sp>
          <p:nvSpPr>
            <p:cNvPr id="8" name="모서리가 둥근 직사각형 7">
              <a:extLst>
                <a:ext uri="{FF2B5EF4-FFF2-40B4-BE49-F238E27FC236}">
                  <a16:creationId xmlns:a16="http://schemas.microsoft.com/office/drawing/2014/main" id="{58C782AC-CA88-7DF7-5364-1D58670D7A47}"/>
                </a:ext>
              </a:extLst>
            </p:cNvPr>
            <p:cNvSpPr/>
            <p:nvPr/>
          </p:nvSpPr>
          <p:spPr>
            <a:xfrm>
              <a:off x="2543504" y="4848650"/>
              <a:ext cx="2259724" cy="99772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손을 깨끗이</a:t>
              </a:r>
              <a:endParaRPr kumimoji="1" lang="en-US" altLang="ko-KR" dirty="0">
                <a:solidFill>
                  <a:schemeClr val="tx1"/>
                </a:solidFill>
              </a:endParaRPr>
            </a:p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씻어요</a:t>
              </a:r>
            </a:p>
          </p:txBody>
        </p:sp>
        <p:sp>
          <p:nvSpPr>
            <p:cNvPr id="9" name="모서리가 둥근 직사각형 8">
              <a:extLst>
                <a:ext uri="{FF2B5EF4-FFF2-40B4-BE49-F238E27FC236}">
                  <a16:creationId xmlns:a16="http://schemas.microsoft.com/office/drawing/2014/main" id="{62F4E2F3-546F-6482-4C32-6593696EEF07}"/>
                </a:ext>
              </a:extLst>
            </p:cNvPr>
            <p:cNvSpPr/>
            <p:nvPr/>
          </p:nvSpPr>
          <p:spPr>
            <a:xfrm>
              <a:off x="5699234" y="4848651"/>
              <a:ext cx="2259724" cy="99772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앉아서</a:t>
              </a:r>
              <a:endParaRPr kumimoji="1" lang="en-US" altLang="ko-KR" dirty="0">
                <a:solidFill>
                  <a:schemeClr val="tx1"/>
                </a:solidFill>
              </a:endParaRPr>
            </a:p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천천히 먹어요</a:t>
              </a:r>
            </a:p>
          </p:txBody>
        </p:sp>
        <p:sp>
          <p:nvSpPr>
            <p:cNvPr id="10" name="모서리가 둥근 직사각형 9">
              <a:extLst>
                <a:ext uri="{FF2B5EF4-FFF2-40B4-BE49-F238E27FC236}">
                  <a16:creationId xmlns:a16="http://schemas.microsoft.com/office/drawing/2014/main" id="{C7735B32-9646-9E59-A065-84058CDFBD01}"/>
                </a:ext>
              </a:extLst>
            </p:cNvPr>
            <p:cNvSpPr/>
            <p:nvPr/>
          </p:nvSpPr>
          <p:spPr>
            <a:xfrm>
              <a:off x="8854965" y="4848651"/>
              <a:ext cx="2259724" cy="99772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본인의 음식만</a:t>
              </a:r>
              <a:endParaRPr kumimoji="1" lang="en-US" altLang="ko-KR" dirty="0">
                <a:solidFill>
                  <a:schemeClr val="tx1"/>
                </a:solidFill>
              </a:endParaRPr>
            </a:p>
            <a:p>
              <a:pPr algn="ctr"/>
              <a:r>
                <a:rPr kumimoji="1" lang="ko-KR" altLang="en-US" dirty="0">
                  <a:solidFill>
                    <a:schemeClr val="tx1"/>
                  </a:solidFill>
                </a:rPr>
                <a:t>먹어요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14E1AA1-9762-9CD1-F198-D301F5C8A79C}"/>
                </a:ext>
              </a:extLst>
            </p:cNvPr>
            <p:cNvSpPr txBox="1"/>
            <p:nvPr/>
          </p:nvSpPr>
          <p:spPr>
            <a:xfrm>
              <a:off x="2222938" y="4793514"/>
              <a:ext cx="641131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ko-KR" sz="6600" b="1" dirty="0">
                  <a:latin typeface="NanumSquare ExtraBold" panose="020B0600000101010101" pitchFamily="34" charset="-127"/>
                  <a:ea typeface="NanumSquare ExtraBold" panose="020B0600000101010101" pitchFamily="34" charset="-127"/>
                </a:rPr>
                <a:t>1</a:t>
              </a:r>
              <a:endParaRPr kumimoji="1" lang="ko-KR" altLang="en-US" b="1" dirty="0">
                <a:latin typeface="NanumSquare ExtraBold" panose="020B0600000101010101" pitchFamily="34" charset="-127"/>
                <a:ea typeface="NanumSquare ExtraBold" panose="020B0600000101010101" pitchFamily="34" charset="-127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AE2B169-F18D-BB78-29CB-85F157ED2439}"/>
                </a:ext>
              </a:extLst>
            </p:cNvPr>
            <p:cNvSpPr txBox="1"/>
            <p:nvPr/>
          </p:nvSpPr>
          <p:spPr>
            <a:xfrm>
              <a:off x="5378668" y="4793514"/>
              <a:ext cx="641131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ko-KR" sz="6600" b="1" dirty="0">
                  <a:latin typeface="NanumSquare ExtraBold" panose="020B0600000101010101" pitchFamily="34" charset="-127"/>
                  <a:ea typeface="NanumSquare ExtraBold" panose="020B0600000101010101" pitchFamily="34" charset="-127"/>
                </a:rPr>
                <a:t>2</a:t>
              </a:r>
              <a:endParaRPr kumimoji="1" lang="ko-KR" altLang="en-US" b="1" dirty="0">
                <a:latin typeface="NanumSquare ExtraBold" panose="020B0600000101010101" pitchFamily="34" charset="-127"/>
                <a:ea typeface="NanumSquare ExtraBold" panose="020B0600000101010101" pitchFamily="34" charset="-127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0A6C427-5770-DDAF-05B0-0129AB1B03EE}"/>
                </a:ext>
              </a:extLst>
            </p:cNvPr>
            <p:cNvSpPr txBox="1"/>
            <p:nvPr/>
          </p:nvSpPr>
          <p:spPr>
            <a:xfrm>
              <a:off x="8534398" y="4793514"/>
              <a:ext cx="641131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ko-KR" sz="6600" b="1" dirty="0">
                  <a:latin typeface="NanumSquare ExtraBold" panose="020B0600000101010101" pitchFamily="34" charset="-127"/>
                  <a:ea typeface="NanumSquare ExtraBold" panose="020B0600000101010101" pitchFamily="34" charset="-127"/>
                </a:rPr>
                <a:t>3</a:t>
              </a:r>
              <a:endParaRPr kumimoji="1" lang="ko-KR" altLang="en-US" b="1" dirty="0">
                <a:latin typeface="NanumSquare ExtraBold" panose="020B0600000101010101" pitchFamily="34" charset="-127"/>
                <a:ea typeface="NanumSquare ExtraBold" panose="020B0600000101010101" pitchFamily="34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71302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A5C153-5F1F-E629-7C08-9C1FA2993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8A2E6546-8AA7-1F30-012F-493113538503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3.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냠냠 주방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,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조물조물 만들어요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p.109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E1D343C7-1034-6C5B-8E24-88752AD9E5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2251816" y="3611903"/>
            <a:ext cx="2126974" cy="2126974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36EA60C0-1D09-8FAC-A99A-601E7A727C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4704139" y="3609904"/>
            <a:ext cx="2126974" cy="2126974"/>
          </a:xfrm>
          <a:prstGeom prst="rect">
            <a:avLst/>
          </a:prstGeom>
        </p:spPr>
      </p:pic>
      <p:pic>
        <p:nvPicPr>
          <p:cNvPr id="8" name="그림 7">
            <a:extLst>
              <a:ext uri="{FF2B5EF4-FFF2-40B4-BE49-F238E27FC236}">
                <a16:creationId xmlns:a16="http://schemas.microsoft.com/office/drawing/2014/main" id="{5DC15DBE-AB55-9FD9-3792-0011527742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7156462" y="3590026"/>
            <a:ext cx="2126974" cy="2126974"/>
          </a:xfrm>
          <a:prstGeom prst="rect">
            <a:avLst/>
          </a:prstGeom>
        </p:spPr>
      </p:pic>
      <p:pic>
        <p:nvPicPr>
          <p:cNvPr id="9" name="그림 8">
            <a:extLst>
              <a:ext uri="{FF2B5EF4-FFF2-40B4-BE49-F238E27FC236}">
                <a16:creationId xmlns:a16="http://schemas.microsoft.com/office/drawing/2014/main" id="{6490C2A0-9686-D007-032F-F4955DABB1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9608785" y="3609904"/>
            <a:ext cx="2126974" cy="2126974"/>
          </a:xfrm>
          <a:prstGeom prst="rect">
            <a:avLst/>
          </a:prstGeom>
        </p:spPr>
      </p:pic>
      <p:graphicFrame>
        <p:nvGraphicFramePr>
          <p:cNvPr id="10" name="다이어그램 9">
            <a:extLst>
              <a:ext uri="{FF2B5EF4-FFF2-40B4-BE49-F238E27FC236}">
                <a16:creationId xmlns:a16="http://schemas.microsoft.com/office/drawing/2014/main" id="{9BA52539-1180-E80D-2737-616E2DACA7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1480528"/>
              </p:ext>
            </p:extLst>
          </p:nvPr>
        </p:nvGraphicFramePr>
        <p:xfrm>
          <a:off x="2192204" y="1694964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7A81821A-F279-E026-79B0-E4FBE4C4565D}"/>
              </a:ext>
            </a:extLst>
          </p:cNvPr>
          <p:cNvSpPr txBox="1"/>
          <p:nvPr/>
        </p:nvSpPr>
        <p:spPr>
          <a:xfrm>
            <a:off x="2118947" y="939629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A56FF9-B09D-1904-901A-C1269C002F48}"/>
              </a:ext>
            </a:extLst>
          </p:cNvPr>
          <p:cNvSpPr txBox="1"/>
          <p:nvPr/>
        </p:nvSpPr>
        <p:spPr>
          <a:xfrm>
            <a:off x="2169800" y="5918371"/>
            <a:ext cx="22910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빵 찍기</a:t>
            </a:r>
            <a:endParaRPr lang="en-US" altLang="ko-KR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 algn="ctr"/>
            <a:r>
              <a:rPr lang="ko-KR" altLang="en-US" sz="1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하나님이 만드신 세상을 담는 그릇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CF7567-F43E-A44B-1C2D-CA2C2776F2E1}"/>
              </a:ext>
            </a:extLst>
          </p:cNvPr>
          <p:cNvSpPr txBox="1"/>
          <p:nvPr/>
        </p:nvSpPr>
        <p:spPr>
          <a:xfrm>
            <a:off x="4780818" y="5918371"/>
            <a:ext cx="1973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과일 넣기</a:t>
            </a:r>
            <a:endParaRPr lang="en-US" altLang="ko-KR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 algn="ctr"/>
            <a:r>
              <a:rPr kumimoji="0" lang="ko-KR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나눔스퀘어" panose="020B0600000101010101" pitchFamily="50" charset="-127"/>
                <a:ea typeface="나눔스퀘어" panose="020B0600000101010101" pitchFamily="50" charset="-127"/>
                <a:cs typeface="+mn-cs"/>
              </a:rPr>
              <a:t>하나님이 만드신 나무의 열매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9FC1292-D665-44EE-FC25-9581FB289876}"/>
              </a:ext>
            </a:extLst>
          </p:cNvPr>
          <p:cNvSpPr txBox="1"/>
          <p:nvPr/>
        </p:nvSpPr>
        <p:spPr>
          <a:xfrm>
            <a:off x="7209096" y="5918371"/>
            <a:ext cx="2021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</a:t>
            </a:r>
            <a:r>
              <a:rPr lang="ko-KR" altLang="en-US" sz="24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초코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바르기</a:t>
            </a:r>
            <a:endParaRPr lang="en-US" altLang="ko-KR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 algn="ctr"/>
            <a:r>
              <a:rPr lang="ko-KR" altLang="en-US" sz="1200" dirty="0">
                <a:solidFill>
                  <a:prstClr val="black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검은색 죄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B6D55F8-2155-D378-6D9E-E38B2E06B47F}"/>
              </a:ext>
            </a:extLst>
          </p:cNvPr>
          <p:cNvSpPr txBox="1"/>
          <p:nvPr/>
        </p:nvSpPr>
        <p:spPr>
          <a:xfrm>
            <a:off x="9801681" y="5918371"/>
            <a:ext cx="1741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식빵 덮기</a:t>
            </a:r>
            <a:endParaRPr lang="en-US" altLang="ko-KR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 algn="ctr"/>
            <a:r>
              <a:rPr lang="ko-KR" altLang="en-US" sz="1200" dirty="0">
                <a:solidFill>
                  <a:prstClr val="black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가죽옷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2307110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12520F-17DB-6191-A306-EBA73A266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DA7AFBE2-3458-9617-778E-D5F1766CF718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4.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생명의 동굴 다시 살아나요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p.112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FB2FB-0290-897C-7AAE-DF11AB0B7D34}"/>
              </a:ext>
            </a:extLst>
          </p:cNvPr>
          <p:cNvSpPr txBox="1"/>
          <p:nvPr/>
        </p:nvSpPr>
        <p:spPr>
          <a:xfrm>
            <a:off x="2118947" y="1041381"/>
            <a:ext cx="9882552" cy="2237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제공자료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그림자 성경 도안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(4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종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</a:t>
            </a: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OHP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용지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야광봉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종이테이프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조명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10FB74-EE3F-ED64-EB23-3155F4D9A6F4}"/>
              </a:ext>
            </a:extLst>
          </p:cNvPr>
          <p:cNvSpPr txBox="1"/>
          <p:nvPr/>
        </p:nvSpPr>
        <p:spPr>
          <a:xfrm>
            <a:off x="2118947" y="3579341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graphicFrame>
        <p:nvGraphicFramePr>
          <p:cNvPr id="9" name="다이어그램 8">
            <a:extLst>
              <a:ext uri="{FF2B5EF4-FFF2-40B4-BE49-F238E27FC236}">
                <a16:creationId xmlns:a16="http://schemas.microsoft.com/office/drawing/2014/main" id="{2674824F-C789-8577-4D13-8EC3D753E6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2161150"/>
              </p:ext>
            </p:extLst>
          </p:nvPr>
        </p:nvGraphicFramePr>
        <p:xfrm>
          <a:off x="2192204" y="4232924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642697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2BF24A-7FDF-E86F-7C43-4C1E5C800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70856D25-1730-B2D1-F318-C742B18672C7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4.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생명의 동굴 다시 살아나요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p.112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2DE1F0A8-09A1-E828-EE47-8DB5E6E8EE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2391" y="1278154"/>
            <a:ext cx="6417365" cy="45402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7302A5-C354-6429-FA12-D767BBDA3B1C}"/>
              </a:ext>
            </a:extLst>
          </p:cNvPr>
          <p:cNvSpPr txBox="1"/>
          <p:nvPr/>
        </p:nvSpPr>
        <p:spPr>
          <a:xfrm>
            <a:off x="5262608" y="5982173"/>
            <a:ext cx="3316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그림자 성경 도안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(4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종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1599397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0C532F-322D-CD3A-C4BC-090F935E08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08A40075-AC72-E308-CD5B-F455729C74ED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4.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생명의 동굴 다시 살아나요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p.112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BADFA017-7DC2-DE9F-54D8-7B25566705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4226" y="1859314"/>
            <a:ext cx="4325656" cy="3250566"/>
          </a:xfrm>
          <a:prstGeom prst="rect">
            <a:avLst/>
          </a:prstGeom>
        </p:spPr>
      </p:pic>
      <p:pic>
        <p:nvPicPr>
          <p:cNvPr id="6" name="그림 5">
            <a:extLst>
              <a:ext uri="{FF2B5EF4-FFF2-40B4-BE49-F238E27FC236}">
                <a16:creationId xmlns:a16="http://schemas.microsoft.com/office/drawing/2014/main" id="{2D51512F-6296-0A57-D75A-2D4BB86FC5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4812" b="14812"/>
          <a:stretch>
            <a:fillRect/>
          </a:stretch>
        </p:blipFill>
        <p:spPr>
          <a:xfrm>
            <a:off x="8096362" y="1859314"/>
            <a:ext cx="2598142" cy="32505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0C8657-DEA4-14EF-E840-58FA41F8AEE1}"/>
              </a:ext>
            </a:extLst>
          </p:cNvPr>
          <p:cNvSpPr txBox="1"/>
          <p:nvPr/>
        </p:nvSpPr>
        <p:spPr>
          <a:xfrm>
            <a:off x="3765417" y="5341306"/>
            <a:ext cx="27232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그림자 성경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09C1F5-F9B4-E4A3-3336-1E1AFE74D2E4}"/>
              </a:ext>
            </a:extLst>
          </p:cNvPr>
          <p:cNvSpPr txBox="1"/>
          <p:nvPr/>
        </p:nvSpPr>
        <p:spPr>
          <a:xfrm>
            <a:off x="8463491" y="5341306"/>
            <a:ext cx="18638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</a:t>
            </a:r>
            <a:r>
              <a:rPr lang="ko-KR" altLang="en-US" sz="24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야광봉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6874185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3FF1E5-5FC8-658E-0610-F651604F2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90D4FD2D-2628-B5EF-EB6D-DEE9EB2F120C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5.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왕의 정글 진짜를 찾아요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p.115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497F3A-BE1D-9BFC-75CE-9D4DEC2C5CEB}"/>
              </a:ext>
            </a:extLst>
          </p:cNvPr>
          <p:cNvSpPr txBox="1"/>
          <p:nvPr/>
        </p:nvSpPr>
        <p:spPr>
          <a:xfrm>
            <a:off x="2118947" y="1041381"/>
            <a:ext cx="9882552" cy="2975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제공자료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진짜 왕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/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가짜 왕 카드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정글 꾸미기 도안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코팅지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바구니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진짜 왕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/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가짜 왕 구분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                 정글 꾸미기 재료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6555D-D036-A5A9-2A98-7D35D3829281}"/>
              </a:ext>
            </a:extLst>
          </p:cNvPr>
          <p:cNvSpPr txBox="1"/>
          <p:nvPr/>
        </p:nvSpPr>
        <p:spPr>
          <a:xfrm>
            <a:off x="2118947" y="4144849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graphicFrame>
        <p:nvGraphicFramePr>
          <p:cNvPr id="8" name="다이어그램 7">
            <a:extLst>
              <a:ext uri="{FF2B5EF4-FFF2-40B4-BE49-F238E27FC236}">
                <a16:creationId xmlns:a16="http://schemas.microsoft.com/office/drawing/2014/main" id="{3DC637D2-95F6-B700-24D0-D20CF46D15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0908436"/>
              </p:ext>
            </p:extLst>
          </p:nvPr>
        </p:nvGraphicFramePr>
        <p:xfrm>
          <a:off x="2192204" y="4798432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716024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766CA6-32D0-AD9B-75FA-D2CE8B004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CE714C79-9311-D5BD-6877-47D177583F63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5.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왕의 정글 진짜를 찾아요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p.115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5" name="그림 4">
            <a:extLst>
              <a:ext uri="{FF2B5EF4-FFF2-40B4-BE49-F238E27FC236}">
                <a16:creationId xmlns:a16="http://schemas.microsoft.com/office/drawing/2014/main" id="{F7D0730B-BC90-2562-6B3D-73FCA5D246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4479" y="1287341"/>
            <a:ext cx="4327895" cy="42894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9B964C-3D46-C8E9-7EED-D5802F5ABA30}"/>
              </a:ext>
            </a:extLst>
          </p:cNvPr>
          <p:cNvSpPr txBox="1"/>
          <p:nvPr/>
        </p:nvSpPr>
        <p:spPr>
          <a:xfrm>
            <a:off x="7333134" y="5950251"/>
            <a:ext cx="3770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동물 은박 풍선 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E39CE1FD-96AB-C637-1658-E1B6F35DB0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2665" y="1833441"/>
            <a:ext cx="2646364" cy="3743325"/>
          </a:xfrm>
          <a:prstGeom prst="rect">
            <a:avLst/>
          </a:prstGeom>
        </p:spPr>
      </p:pic>
      <p:pic>
        <p:nvPicPr>
          <p:cNvPr id="10" name="그림 9">
            <a:extLst>
              <a:ext uri="{FF2B5EF4-FFF2-40B4-BE49-F238E27FC236}">
                <a16:creationId xmlns:a16="http://schemas.microsoft.com/office/drawing/2014/main" id="{027F21D8-C05C-26BC-D1CC-45B346CC44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60390" y="1287341"/>
            <a:ext cx="2646364" cy="37433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4CDCF05-0CC8-A008-7021-A2DD46D96C3B}"/>
              </a:ext>
            </a:extLst>
          </p:cNvPr>
          <p:cNvSpPr txBox="1"/>
          <p:nvPr/>
        </p:nvSpPr>
        <p:spPr>
          <a:xfrm>
            <a:off x="3079210" y="5950251"/>
            <a:ext cx="2775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나뭇잎 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제공자료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</a:t>
            </a:r>
            <a:endParaRPr lang="ko-KR" altLang="en-US" sz="24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3253564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EBFD84-D459-43D1-85F0-5240309E05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6FEA1A72-94D0-5C20-9DEC-ED26C1C215CA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5.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왕의 정글 진짜를 찾아요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! p.115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6" name="그림 5">
            <a:extLst>
              <a:ext uri="{FF2B5EF4-FFF2-40B4-BE49-F238E27FC236}">
                <a16:creationId xmlns:a16="http://schemas.microsoft.com/office/drawing/2014/main" id="{BFBED778-D68A-DB41-DB9E-A81AA66D07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81" t="21412" r="3894" b="21333"/>
          <a:stretch>
            <a:fillRect/>
          </a:stretch>
        </p:blipFill>
        <p:spPr>
          <a:xfrm>
            <a:off x="7638460" y="1458709"/>
            <a:ext cx="3641664" cy="3187548"/>
          </a:xfrm>
          <a:prstGeom prst="rect">
            <a:avLst/>
          </a:prstGeom>
        </p:spPr>
      </p:pic>
      <p:pic>
        <p:nvPicPr>
          <p:cNvPr id="5" name="그림 4">
            <a:extLst>
              <a:ext uri="{FF2B5EF4-FFF2-40B4-BE49-F238E27FC236}">
                <a16:creationId xmlns:a16="http://schemas.microsoft.com/office/drawing/2014/main" id="{12372FDF-ACE9-0AC9-D437-2EB6CEF0D8E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50" t="21387" r="3724" b="21358"/>
          <a:stretch>
            <a:fillRect/>
          </a:stretch>
        </p:blipFill>
        <p:spPr>
          <a:xfrm>
            <a:off x="6638156" y="2301291"/>
            <a:ext cx="3641664" cy="3187548"/>
          </a:xfrm>
          <a:prstGeom prst="rect">
            <a:avLst/>
          </a:prstGeom>
        </p:spPr>
      </p:pic>
      <p:pic>
        <p:nvPicPr>
          <p:cNvPr id="7" name="그림 6">
            <a:extLst>
              <a:ext uri="{FF2B5EF4-FFF2-40B4-BE49-F238E27FC236}">
                <a16:creationId xmlns:a16="http://schemas.microsoft.com/office/drawing/2014/main" id="{09A8964B-2A6E-EDB2-112D-48C071EA203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50581"/>
          <a:stretch>
            <a:fillRect/>
          </a:stretch>
        </p:blipFill>
        <p:spPr>
          <a:xfrm>
            <a:off x="2925695" y="3572051"/>
            <a:ext cx="2783794" cy="1945971"/>
          </a:xfrm>
          <a:prstGeom prst="rect">
            <a:avLst/>
          </a:prstGeom>
        </p:spPr>
      </p:pic>
      <p:pic>
        <p:nvPicPr>
          <p:cNvPr id="4" name="그림 3">
            <a:extLst>
              <a:ext uri="{FF2B5EF4-FFF2-40B4-BE49-F238E27FC236}">
                <a16:creationId xmlns:a16="http://schemas.microsoft.com/office/drawing/2014/main" id="{5A2A06AC-4247-B0C9-6108-7A4985E0019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50581"/>
          <a:stretch>
            <a:fillRect/>
          </a:stretch>
        </p:blipFill>
        <p:spPr>
          <a:xfrm>
            <a:off x="2925695" y="1456708"/>
            <a:ext cx="2783794" cy="19459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83E7083-DB09-D1C4-4772-134B30B626EB}"/>
              </a:ext>
            </a:extLst>
          </p:cNvPr>
          <p:cNvSpPr txBox="1"/>
          <p:nvPr/>
        </p:nvSpPr>
        <p:spPr>
          <a:xfrm>
            <a:off x="2429897" y="5863216"/>
            <a:ext cx="3775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진짜 왕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/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가짜 왕 글자 카드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35E370-88ED-3813-D024-EF840370E071}"/>
              </a:ext>
            </a:extLst>
          </p:cNvPr>
          <p:cNvSpPr txBox="1"/>
          <p:nvPr/>
        </p:nvSpPr>
        <p:spPr>
          <a:xfrm>
            <a:off x="7157543" y="5869756"/>
            <a:ext cx="3775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진짜 왕</a:t>
            </a:r>
            <a:r>
              <a:rPr lang="en-US" altLang="ko-KR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/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가짜 왕 그림 카드</a:t>
            </a:r>
          </a:p>
        </p:txBody>
      </p:sp>
    </p:spTree>
    <p:extLst>
      <p:ext uri="{BB962C8B-B14F-4D97-AF65-F5344CB8AC3E}">
        <p14:creationId xmlns:p14="http://schemas.microsoft.com/office/powerpoint/2010/main" val="28126143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73F0FB-BAB7-4A90-1B37-EFEB4F08CE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E1E4306A-7D8E-52A6-185F-E1B264CDFE6E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6.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탐험대 본부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(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탐험대 </a:t>
            </a:r>
            <a:r>
              <a:rPr kumimoji="1" lang="ko-KR" altLang="en-US" sz="3200" b="1" dirty="0" err="1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수료식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) p.117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0E46B2-D41C-F3F6-F0B7-C7DBC98C7B49}"/>
              </a:ext>
            </a:extLst>
          </p:cNvPr>
          <p:cNvSpPr txBox="1"/>
          <p:nvPr/>
        </p:nvSpPr>
        <p:spPr>
          <a:xfrm>
            <a:off x="2118947" y="1041381"/>
            <a:ext cx="9882552" cy="2975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제공자료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수료 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엠블럼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스티커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탐험대 </a:t>
            </a:r>
            <a:r>
              <a:rPr kumimoji="1" lang="ko-KR" altLang="en-US" sz="32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엠블럼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스티커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종이컵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플라스틱컵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뚜껑 포함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),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		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간식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빨대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리본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양면테이프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테이프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A468D6-9B43-5175-720D-EF6030CED008}"/>
              </a:ext>
            </a:extLst>
          </p:cNvPr>
          <p:cNvSpPr txBox="1"/>
          <p:nvPr/>
        </p:nvSpPr>
        <p:spPr>
          <a:xfrm>
            <a:off x="2118947" y="4144849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graphicFrame>
        <p:nvGraphicFramePr>
          <p:cNvPr id="5" name="다이어그램 4">
            <a:extLst>
              <a:ext uri="{FF2B5EF4-FFF2-40B4-BE49-F238E27FC236}">
                <a16:creationId xmlns:a16="http://schemas.microsoft.com/office/drawing/2014/main" id="{D3EC25D9-76FC-D9D3-1AFB-21271169D6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6113038"/>
              </p:ext>
            </p:extLst>
          </p:nvPr>
        </p:nvGraphicFramePr>
        <p:xfrm>
          <a:off x="2192204" y="4798432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782743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689DD1-D31E-FE40-6289-BD91079989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CF282C59-540B-94A9-2B22-0CF4DF0F57DA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6. 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탐험대 본부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(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탐험대 </a:t>
            </a:r>
            <a:r>
              <a:rPr kumimoji="1" lang="ko-KR" altLang="en-US" sz="3200" b="1" dirty="0" err="1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수료식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) p.117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BED44785-E712-4ED1-0ADA-EF6BCB55B6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9428" y="1463405"/>
            <a:ext cx="5241587" cy="3931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3D9D4C-519C-7ED2-12CC-4FBBCF176E59}"/>
              </a:ext>
            </a:extLst>
          </p:cNvPr>
          <p:cNvSpPr txBox="1"/>
          <p:nvPr/>
        </p:nvSpPr>
        <p:spPr>
          <a:xfrm>
            <a:off x="5590107" y="5713311"/>
            <a:ext cx="294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탐험대 수료 트로피</a:t>
            </a:r>
          </a:p>
        </p:txBody>
      </p:sp>
    </p:spTree>
    <p:extLst>
      <p:ext uri="{BB962C8B-B14F-4D97-AF65-F5344CB8AC3E}">
        <p14:creationId xmlns:p14="http://schemas.microsoft.com/office/powerpoint/2010/main" val="9105516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14A15E-8F9C-7959-80D6-FA00FEC95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FAA38341-2B51-3DCE-739C-77205141249D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* </a:t>
            </a:r>
            <a:r>
              <a:rPr kumimoji="1" lang="ko-KR" altLang="en-US" sz="3200" b="1" dirty="0" err="1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달콤</a:t>
            </a:r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 쉼터 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* p.119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5A2287-5AF7-8CBB-57DF-13EB02B7756E}"/>
              </a:ext>
            </a:extLst>
          </p:cNvPr>
          <p:cNvSpPr txBox="1"/>
          <p:nvPr/>
        </p:nvSpPr>
        <p:spPr>
          <a:xfrm>
            <a:off x="2118947" y="1041381"/>
            <a:ext cx="9882552" cy="1498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기타자료 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–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시원하고 달콤한 간식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종이컵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종이접시</a:t>
            </a:r>
            <a:r>
              <a:rPr kumimoji="1" lang="en-US" altLang="ko-KR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32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물티슈</a:t>
            </a:r>
            <a:endParaRPr kumimoji="1" lang="en-US" altLang="ko-KR" sz="32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531B8C-5479-9A0E-DB63-451B6F3C7E55}"/>
              </a:ext>
            </a:extLst>
          </p:cNvPr>
          <p:cNvSpPr txBox="1"/>
          <p:nvPr/>
        </p:nvSpPr>
        <p:spPr>
          <a:xfrm>
            <a:off x="2118946" y="2673665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graphicFrame>
        <p:nvGraphicFramePr>
          <p:cNvPr id="6" name="다이어그램 5">
            <a:extLst>
              <a:ext uri="{FF2B5EF4-FFF2-40B4-BE49-F238E27FC236}">
                <a16:creationId xmlns:a16="http://schemas.microsoft.com/office/drawing/2014/main" id="{DAD613FA-17A1-DCB0-A9B7-23C32D9CC1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4947154"/>
              </p:ext>
            </p:extLst>
          </p:nvPr>
        </p:nvGraphicFramePr>
        <p:xfrm>
          <a:off x="2192203" y="3460918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953303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CAC945-F3EC-2D4C-FD62-AA4022182D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6BA21B-A98F-74E3-0463-F46111351840}"/>
              </a:ext>
            </a:extLst>
          </p:cNvPr>
          <p:cNvSpPr txBox="1"/>
          <p:nvPr/>
        </p:nvSpPr>
        <p:spPr>
          <a:xfrm>
            <a:off x="2278288" y="2090172"/>
            <a:ext cx="763542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ko-KR" altLang="en-US" sz="7200" b="1" dirty="0">
                <a:latin typeface="NanumSquare ExtraBold" panose="020B0600000101010101" pitchFamily="34" charset="-127"/>
                <a:ea typeface="NanumSquare ExtraBold" panose="020B0600000101010101" pitchFamily="34" charset="-127"/>
              </a:rPr>
              <a:t>캠프 완주 프로그램</a:t>
            </a:r>
            <a:endParaRPr kumimoji="1" lang="en-US" altLang="ko-KR" sz="7200" b="1" dirty="0">
              <a:latin typeface="NanumSquare ExtraBold" panose="020B0600000101010101" pitchFamily="34" charset="-127"/>
              <a:ea typeface="NanumSquare ExtraBold" panose="020B0600000101010101" pitchFamily="34" charset="-127"/>
            </a:endParaRPr>
          </a:p>
          <a:p>
            <a:pPr algn="ctr"/>
            <a:endParaRPr kumimoji="1" lang="en-US" altLang="ko-KR" sz="4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  <a:p>
            <a:pPr algn="ctr"/>
            <a:r>
              <a:rPr kumimoji="1" lang="ko-KR" altLang="en-US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반별 활동 </a:t>
            </a:r>
            <a:r>
              <a:rPr kumimoji="1" lang="en-US" altLang="ko-KR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”</a:t>
            </a:r>
            <a:r>
              <a:rPr kumimoji="1" lang="ko-KR" altLang="en-US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탐험 보드게임</a:t>
            </a:r>
            <a:r>
              <a:rPr kumimoji="1" lang="en-US" altLang="ko-KR" sz="4800" b="1" dirty="0">
                <a:latin typeface="NanumSquare Bold" panose="020B0600000101010101" pitchFamily="34" charset="-127"/>
                <a:ea typeface="NanumSquare Bold" panose="020B0600000101010101" pitchFamily="34" charset="-127"/>
              </a:rPr>
              <a:t>”</a:t>
            </a:r>
            <a:endParaRPr kumimoji="1" lang="ko-KR" altLang="en-US" sz="4800" b="1" dirty="0"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0459320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8041CC-D465-2FEC-1166-89641A340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2D563-B751-EC79-CA61-839EBF19BE32}"/>
              </a:ext>
            </a:extLst>
          </p:cNvPr>
          <p:cNvSpPr txBox="1"/>
          <p:nvPr/>
        </p:nvSpPr>
        <p:spPr>
          <a:xfrm>
            <a:off x="472098" y="1612881"/>
            <a:ext cx="11247803" cy="4831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전체목표</a:t>
            </a:r>
            <a:endParaRPr kumimoji="1" lang="en-US" altLang="ko-KR" sz="28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lang="ko-KR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탐험 보드게임을 통해 성경 이야기를 즐겁게 떠올리고 다양한 미션을 경험한다.</a:t>
            </a:r>
            <a:r>
              <a:rPr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lang="ko-KR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친구들과 함께 협력하며 말씀을 몸으로 표현하고 기쁨을 나눈다.</a:t>
            </a:r>
            <a:r>
              <a:rPr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lang="ko-KR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하나님이 약속을 지키시고 </a:t>
            </a:r>
            <a:r>
              <a:rPr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우리의 왕 되시며</a:t>
            </a:r>
            <a:r>
              <a:rPr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,</a:t>
            </a:r>
            <a:r>
              <a:rPr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lang="ko-KR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새롭게 하시는 분임을 기억한다.</a:t>
            </a:r>
            <a:endParaRPr lang="en-US" altLang="ko-KR" sz="2800" dirty="0">
              <a:solidFill>
                <a:srgbClr val="000000"/>
              </a:solidFill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endParaRPr lang="en-US" altLang="ko-KR" sz="1200" dirty="0">
              <a:solidFill>
                <a:srgbClr val="000000"/>
              </a:solidFill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준비물</a:t>
            </a:r>
            <a:endParaRPr kumimoji="1" lang="en-US" altLang="ko-KR" sz="28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제공자료 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–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ko-KR" altLang="en-US" sz="2800" dirty="0" err="1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보드판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3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장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(1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과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2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과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3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과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),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 </a:t>
            </a:r>
            <a:r>
              <a:rPr kumimoji="1" lang="ko-KR" altLang="en-US" sz="2800" dirty="0" err="1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탐험차</a:t>
            </a:r>
            <a:endParaRPr kumimoji="1" lang="en-US" altLang="ko-KR" sz="2800" dirty="0">
              <a:solidFill>
                <a:srgbClr val="000000"/>
              </a:solidFill>
              <a:latin typeface="NanumSquare" panose="020B0600000101010101" pitchFamily="34" charset="-127"/>
              <a:ea typeface="NanumSquare" panose="020B0600000101010101" pitchFamily="34" charset="-127"/>
            </a:endParaRPr>
          </a:p>
          <a:p>
            <a:pPr>
              <a:lnSpc>
                <a:spcPct val="150000"/>
              </a:lnSpc>
            </a:pP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기타자료 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–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 동전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(</a:t>
            </a:r>
            <a:r>
              <a:rPr kumimoji="1" lang="ko-KR" altLang="en-US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혹은 주사위</a:t>
            </a:r>
            <a:r>
              <a:rPr kumimoji="1" lang="en-US" altLang="ko-KR" sz="2800" dirty="0">
                <a:solidFill>
                  <a:srgbClr val="000000"/>
                </a:solidFill>
                <a:latin typeface="NanumSquare" panose="020B0600000101010101" pitchFamily="34" charset="-127"/>
                <a:ea typeface="NanumSquare" panose="020B0600000101010101" pitchFamily="34" charset="-127"/>
              </a:rPr>
              <a:t>)</a:t>
            </a:r>
            <a:endParaRPr kumimoji="1" lang="en-US" altLang="ko-KR" sz="28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5775073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114E56-4989-9ECE-E65D-08F59D7E5A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631A3FE2-7E18-A575-72C1-905F44E90E28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구약탐험 보드게임 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p.120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873AD9-C31F-54FC-DA6B-AE2F5A73C2D8}"/>
              </a:ext>
            </a:extLst>
          </p:cNvPr>
          <p:cNvSpPr txBox="1"/>
          <p:nvPr/>
        </p:nvSpPr>
        <p:spPr>
          <a:xfrm>
            <a:off x="2118947" y="1041381"/>
            <a:ext cx="9882552" cy="75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진행순서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</p:txBody>
      </p:sp>
      <p:graphicFrame>
        <p:nvGraphicFramePr>
          <p:cNvPr id="7" name="다이어그램 6">
            <a:extLst>
              <a:ext uri="{FF2B5EF4-FFF2-40B4-BE49-F238E27FC236}">
                <a16:creationId xmlns:a16="http://schemas.microsoft.com/office/drawing/2014/main" id="{791807FF-DB54-06F7-26ED-0FF43BB952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084485"/>
              </p:ext>
            </p:extLst>
          </p:nvPr>
        </p:nvGraphicFramePr>
        <p:xfrm>
          <a:off x="2192204" y="1514058"/>
          <a:ext cx="9736035" cy="191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C8FBC121-E1FA-C0B6-56FD-785453F96426}"/>
              </a:ext>
            </a:extLst>
          </p:cNvPr>
          <p:cNvSpPr txBox="1"/>
          <p:nvPr/>
        </p:nvSpPr>
        <p:spPr>
          <a:xfrm>
            <a:off x="6049367" y="6166812"/>
            <a:ext cx="2021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▲ </a:t>
            </a:r>
            <a:r>
              <a:rPr lang="ko-KR" altLang="en-US" sz="24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보드판</a:t>
            </a:r>
            <a:r>
              <a:rPr lang="ko-KR" altLang="en-US" sz="24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배치</a:t>
            </a:r>
          </a:p>
        </p:txBody>
      </p:sp>
      <p:grpSp>
        <p:nvGrpSpPr>
          <p:cNvPr id="12" name="그룹 11">
            <a:extLst>
              <a:ext uri="{FF2B5EF4-FFF2-40B4-BE49-F238E27FC236}">
                <a16:creationId xmlns:a16="http://schemas.microsoft.com/office/drawing/2014/main" id="{B6D6C292-4643-81D4-B2AA-25C4B813656A}"/>
              </a:ext>
            </a:extLst>
          </p:cNvPr>
          <p:cNvGrpSpPr/>
          <p:nvPr/>
        </p:nvGrpSpPr>
        <p:grpSpPr>
          <a:xfrm>
            <a:off x="4659921" y="3286562"/>
            <a:ext cx="4800600" cy="2667000"/>
            <a:chOff x="4659921" y="3286562"/>
            <a:chExt cx="4800600" cy="2667000"/>
          </a:xfrm>
        </p:grpSpPr>
        <p:pic>
          <p:nvPicPr>
            <p:cNvPr id="9" name="그림 8">
              <a:extLst>
                <a:ext uri="{FF2B5EF4-FFF2-40B4-BE49-F238E27FC236}">
                  <a16:creationId xmlns:a16="http://schemas.microsoft.com/office/drawing/2014/main" id="{CE6FD33D-09F3-E95E-17BB-52FFF58FF48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659921" y="3286562"/>
              <a:ext cx="4800600" cy="2667000"/>
            </a:xfrm>
            <a:prstGeom prst="rect">
              <a:avLst/>
            </a:prstGeom>
          </p:spPr>
        </p:pic>
        <p:sp>
          <p:nvSpPr>
            <p:cNvPr id="11" name="직사각형 10">
              <a:extLst>
                <a:ext uri="{FF2B5EF4-FFF2-40B4-BE49-F238E27FC236}">
                  <a16:creationId xmlns:a16="http://schemas.microsoft.com/office/drawing/2014/main" id="{46109514-37B7-8141-D6BE-B3BDB843AB62}"/>
                </a:ext>
              </a:extLst>
            </p:cNvPr>
            <p:cNvSpPr/>
            <p:nvPr/>
          </p:nvSpPr>
          <p:spPr>
            <a:xfrm>
              <a:off x="4789714" y="5508171"/>
              <a:ext cx="1948543" cy="445391"/>
            </a:xfrm>
            <a:prstGeom prst="rect">
              <a:avLst/>
            </a:prstGeom>
            <a:solidFill>
              <a:srgbClr val="F4ECE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ko-KR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9777858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1C13B3-00D6-CA7E-1EF1-3C68D9440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BEA34E8D-09B9-7719-9973-3974884D12A6}"/>
              </a:ext>
            </a:extLst>
          </p:cNvPr>
          <p:cNvSpPr/>
          <p:nvPr/>
        </p:nvSpPr>
        <p:spPr>
          <a:xfrm>
            <a:off x="2118946" y="229523"/>
            <a:ext cx="9882553" cy="684333"/>
          </a:xfrm>
          <a:prstGeom prst="rect">
            <a:avLst/>
          </a:prstGeom>
          <a:solidFill>
            <a:srgbClr val="AD2F1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ko-KR" altLang="en-US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구약탐험 보드게임 </a:t>
            </a:r>
            <a:r>
              <a:rPr kumimoji="1" lang="en-US" altLang="ko-KR" sz="3200" b="1" dirty="0">
                <a:solidFill>
                  <a:schemeClr val="bg1"/>
                </a:solidFill>
                <a:latin typeface="NanumSquare Bold" panose="020B0600000101010101" pitchFamily="34" charset="-127"/>
                <a:ea typeface="NanumSquare Bold" panose="020B0600000101010101" pitchFamily="34" charset="-127"/>
              </a:rPr>
              <a:t>p.120</a:t>
            </a:r>
            <a:endParaRPr kumimoji="1" lang="ko-KR" altLang="en-US" sz="3200" b="1" dirty="0">
              <a:solidFill>
                <a:schemeClr val="bg1"/>
              </a:solidFill>
              <a:latin typeface="NanumSquare Bold" panose="020B0600000101010101" pitchFamily="34" charset="-127"/>
              <a:ea typeface="NanumSquare Bold" panose="020B0600000101010101" pitchFamily="34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F29D14-BA9E-5A98-8427-F213C97D39CB}"/>
              </a:ext>
            </a:extLst>
          </p:cNvPr>
          <p:cNvSpPr txBox="1"/>
          <p:nvPr/>
        </p:nvSpPr>
        <p:spPr>
          <a:xfrm>
            <a:off x="2118947" y="1041381"/>
            <a:ext cx="9882552" cy="4831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ko-KR" altLang="en-US" sz="3200" dirty="0">
                <a:latin typeface="나눔스퀘어 Bold" panose="020B0600000101010101" pitchFamily="50" charset="-127"/>
                <a:ea typeface="나눔스퀘어 Bold" panose="020B0600000101010101" pitchFamily="50" charset="-127"/>
              </a:rPr>
              <a:t>✦ 미션 혹은 퀴즈 예시</a:t>
            </a:r>
            <a:endParaRPr kumimoji="1" lang="en-US" altLang="ko-KR" sz="3200" dirty="0">
              <a:latin typeface="나눔스퀘어 Bold" panose="020B0600000101010101" pitchFamily="50" charset="-127"/>
              <a:ea typeface="나눔스퀘어 Bold" panose="020B0600000101010101" pitchFamily="50" charset="-127"/>
            </a:endParaRPr>
          </a:p>
          <a:p>
            <a:pPr>
              <a:lnSpc>
                <a:spcPct val="150000"/>
              </a:lnSpc>
            </a:pPr>
            <a:endParaRPr kumimoji="1" lang="en-US" altLang="ko-KR" sz="8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solidFill>
                  <a:srgbClr val="C00000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[</a:t>
            </a:r>
            <a:r>
              <a:rPr kumimoji="1" lang="ko-KR" altLang="en-US" sz="2800" dirty="0">
                <a:solidFill>
                  <a:srgbClr val="C00000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언어 미션</a:t>
            </a:r>
            <a:r>
              <a:rPr kumimoji="1" lang="en-US" altLang="ko-KR" sz="2800" dirty="0">
                <a:solidFill>
                  <a:srgbClr val="C00000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]</a:t>
            </a:r>
            <a:r>
              <a:rPr kumimoji="1" lang="ko-KR" altLang="en-US" sz="2800" dirty="0">
                <a:solidFill>
                  <a:srgbClr val="C00000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1-1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악수를 하면서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“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환영해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!”</a:t>
            </a:r>
            <a:r>
              <a:rPr kumimoji="1" lang="ko-KR" altLang="en-US" sz="28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라고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말한다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. </a:t>
            </a: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solidFill>
                  <a:schemeClr val="accent2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[</a:t>
            </a:r>
            <a:r>
              <a:rPr kumimoji="1" lang="ko-KR" altLang="en-US" sz="2800" dirty="0">
                <a:solidFill>
                  <a:schemeClr val="accent2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동작 미션</a:t>
            </a:r>
            <a:r>
              <a:rPr kumimoji="1" lang="en-US" altLang="ko-KR" sz="2800" dirty="0">
                <a:solidFill>
                  <a:schemeClr val="accent2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]</a:t>
            </a:r>
            <a:r>
              <a:rPr kumimoji="1" lang="ko-KR" altLang="en-US" sz="2800" dirty="0">
                <a:solidFill>
                  <a:schemeClr val="accent2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1-2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서로에게 칭찬을 한 가지씩 해볼까요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?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endParaRPr kumimoji="1" lang="en-US" altLang="ko-KR" sz="28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solidFill>
                  <a:schemeClr val="accent4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[</a:t>
            </a:r>
            <a:r>
              <a:rPr kumimoji="1" lang="ko-KR" altLang="en-US" sz="2800" dirty="0">
                <a:solidFill>
                  <a:schemeClr val="accent4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보드게임 미션</a:t>
            </a:r>
            <a:r>
              <a:rPr kumimoji="1" lang="en-US" altLang="ko-KR" sz="2800" dirty="0">
                <a:solidFill>
                  <a:schemeClr val="accent4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]</a:t>
            </a:r>
            <a:r>
              <a:rPr kumimoji="1" lang="ko-KR" altLang="en-US" sz="2800" dirty="0">
                <a:solidFill>
                  <a:schemeClr val="accent4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1-3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두 칸 앞으로 가요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.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endParaRPr kumimoji="1" lang="en-US" altLang="ko-KR" sz="28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solidFill>
                  <a:schemeClr val="accent6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[</a:t>
            </a:r>
            <a:r>
              <a:rPr kumimoji="1" lang="ko-KR" altLang="en-US" sz="2800" dirty="0">
                <a:solidFill>
                  <a:schemeClr val="accent6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복습 미션</a:t>
            </a:r>
            <a:r>
              <a:rPr kumimoji="1" lang="en-US" altLang="ko-KR" sz="2800" dirty="0">
                <a:solidFill>
                  <a:schemeClr val="accent6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]</a:t>
            </a:r>
            <a:r>
              <a:rPr kumimoji="1" lang="ko-KR" altLang="en-US" sz="2800" dirty="0">
                <a:solidFill>
                  <a:schemeClr val="accent6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1-4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보드판의 그림을 보며 생각나는 이야기를 해봐요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!</a:t>
            </a: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solidFill>
                  <a:schemeClr val="accent1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[</a:t>
            </a:r>
            <a:r>
              <a:rPr kumimoji="1" lang="ko-KR" altLang="en-US" sz="2800" dirty="0">
                <a:solidFill>
                  <a:schemeClr val="accent1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찬양 미션</a:t>
            </a:r>
            <a:r>
              <a:rPr kumimoji="1" lang="en-US" altLang="ko-KR" sz="2800" dirty="0">
                <a:solidFill>
                  <a:schemeClr val="accent1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]</a:t>
            </a:r>
            <a:r>
              <a:rPr kumimoji="1" lang="ko-KR" altLang="en-US" sz="2800" dirty="0">
                <a:solidFill>
                  <a:schemeClr val="accent1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1-5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ko-KR" altLang="en-US" sz="2800" dirty="0" err="1">
                <a:latin typeface="나눔스퀘어" panose="020B0600000101010101" pitchFamily="50" charset="-127"/>
                <a:ea typeface="나눔스퀘어" panose="020B0600000101010101" pitchFamily="50" charset="-127"/>
              </a:rPr>
              <a:t>홀리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바이블 탐험대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“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펼쳐봐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”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찬양을 불러봐요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!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endParaRPr kumimoji="1" lang="en-US" altLang="ko-KR" sz="2800" dirty="0">
              <a:latin typeface="나눔스퀘어" panose="020B0600000101010101" pitchFamily="50" charset="-127"/>
              <a:ea typeface="나눔스퀘어" panose="020B0600000101010101" pitchFamily="50" charset="-127"/>
            </a:endParaRPr>
          </a:p>
          <a:p>
            <a:pPr>
              <a:lnSpc>
                <a:spcPct val="150000"/>
              </a:lnSpc>
            </a:pPr>
            <a:r>
              <a:rPr kumimoji="1" lang="en-US" altLang="ko-KR" sz="2800" dirty="0">
                <a:solidFill>
                  <a:srgbClr val="7030A0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[</a:t>
            </a:r>
            <a:r>
              <a:rPr kumimoji="1" lang="ko-KR" altLang="en-US" sz="2800" dirty="0">
                <a:solidFill>
                  <a:srgbClr val="7030A0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퀴즈 미션</a:t>
            </a:r>
            <a:r>
              <a:rPr kumimoji="1" lang="en-US" altLang="ko-KR" sz="2800" dirty="0">
                <a:solidFill>
                  <a:srgbClr val="7030A0"/>
                </a:solidFill>
                <a:latin typeface="나눔스퀘어" panose="020B0600000101010101" pitchFamily="50" charset="-127"/>
                <a:ea typeface="나눔스퀘어" panose="020B0600000101010101" pitchFamily="50" charset="-127"/>
              </a:rPr>
              <a:t>]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1-6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하나님은 약속을 하시고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,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지키시는 분이다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.</a:t>
            </a:r>
            <a:r>
              <a:rPr kumimoji="1" lang="ko-KR" altLang="en-US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 </a:t>
            </a:r>
            <a:r>
              <a:rPr kumimoji="1" lang="en-US" altLang="ko-KR" sz="2800" dirty="0">
                <a:latin typeface="나눔스퀘어" panose="020B0600000101010101" pitchFamily="50" charset="-127"/>
                <a:ea typeface="나눔스퀘어" panose="020B0600000101010101" pitchFamily="50" charset="-127"/>
              </a:rPr>
              <a:t>(O/X)</a:t>
            </a:r>
          </a:p>
        </p:txBody>
      </p:sp>
    </p:spTree>
    <p:extLst>
      <p:ext uri="{BB962C8B-B14F-4D97-AF65-F5344CB8AC3E}">
        <p14:creationId xmlns:p14="http://schemas.microsoft.com/office/powerpoint/2010/main" val="20142081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7B1FE-A704-2758-A9E4-2F3A75628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>
            <a:extLst>
              <a:ext uri="{FF2B5EF4-FFF2-40B4-BE49-F238E27FC236}">
                <a16:creationId xmlns:a16="http://schemas.microsoft.com/office/drawing/2014/main" id="{68780C79-F7F0-48E2-734F-A975BC5DBF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6" y="0"/>
            <a:ext cx="121812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79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5991</TotalTime>
  <Words>1607</Words>
  <Application>Microsoft Office PowerPoint</Application>
  <PresentationFormat>와이드스크린</PresentationFormat>
  <Paragraphs>499</Paragraphs>
  <Slides>41</Slides>
  <Notes>40</Notes>
  <HiddenSlides>0</HiddenSlides>
  <MMClips>0</MMClips>
  <ScaleCrop>false</ScaleCrop>
  <HeadingPairs>
    <vt:vector size="6" baseType="variant">
      <vt:variant>
        <vt:lpstr>사용한 글꼴</vt:lpstr>
      </vt:variant>
      <vt:variant>
        <vt:i4>9</vt:i4>
      </vt:variant>
      <vt:variant>
        <vt:lpstr>테마</vt:lpstr>
      </vt:variant>
      <vt:variant>
        <vt:i4>1</vt:i4>
      </vt:variant>
      <vt:variant>
        <vt:lpstr>슬라이드 제목</vt:lpstr>
      </vt:variant>
      <vt:variant>
        <vt:i4>41</vt:i4>
      </vt:variant>
    </vt:vector>
  </HeadingPairs>
  <TitlesOfParts>
    <vt:vector size="51" baseType="lpstr">
      <vt:lpstr>Arial</vt:lpstr>
      <vt:lpstr>나눔스퀘어 Bold</vt:lpstr>
      <vt:lpstr>NanumSquareRound Bold</vt:lpstr>
      <vt:lpstr>나눔스퀘어</vt:lpstr>
      <vt:lpstr>나눔스퀘어 Bold</vt:lpstr>
      <vt:lpstr>맑은 고딕</vt:lpstr>
      <vt:lpstr>나눔스퀘어</vt:lpstr>
      <vt:lpstr>NanumBarunGothic</vt:lpstr>
      <vt:lpstr>NanumSquare ExtraBold</vt:lpstr>
      <vt:lpstr>Office 테마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  <vt:lpstr>PowerPoint 프레젠테이션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Microsoft Office 사용자</dc:creator>
  <cp:lastModifiedBy>samu003 kehc</cp:lastModifiedBy>
  <cp:revision>109</cp:revision>
  <dcterms:created xsi:type="dcterms:W3CDTF">2026-04-09T06:11:10Z</dcterms:created>
  <dcterms:modified xsi:type="dcterms:W3CDTF">2026-04-27T01:47:33Z</dcterms:modified>
</cp:coreProperties>
</file>